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3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90"/>
  </p:notesMasterIdLst>
  <p:handoutMasterIdLst>
    <p:handoutMasterId r:id="rId91"/>
  </p:handoutMasterIdLst>
  <p:sldIdLst>
    <p:sldId id="456" r:id="rId4"/>
    <p:sldId id="447" r:id="rId5"/>
    <p:sldId id="453" r:id="rId6"/>
    <p:sldId id="401" r:id="rId7"/>
    <p:sldId id="393" r:id="rId8"/>
    <p:sldId id="257" r:id="rId9"/>
    <p:sldId id="378" r:id="rId10"/>
    <p:sldId id="259" r:id="rId11"/>
    <p:sldId id="394" r:id="rId12"/>
    <p:sldId id="402" r:id="rId13"/>
    <p:sldId id="260" r:id="rId14"/>
    <p:sldId id="261" r:id="rId15"/>
    <p:sldId id="446" r:id="rId16"/>
    <p:sldId id="443" r:id="rId17"/>
    <p:sldId id="444" r:id="rId18"/>
    <p:sldId id="445" r:id="rId19"/>
    <p:sldId id="265" r:id="rId20"/>
    <p:sldId id="266" r:id="rId21"/>
    <p:sldId id="268" r:id="rId22"/>
    <p:sldId id="269" r:id="rId23"/>
    <p:sldId id="270" r:id="rId24"/>
    <p:sldId id="271" r:id="rId25"/>
    <p:sldId id="279" r:id="rId26"/>
    <p:sldId id="272" r:id="rId27"/>
    <p:sldId id="280" r:id="rId28"/>
    <p:sldId id="397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3" r:id="rId41"/>
    <p:sldId id="292" r:id="rId42"/>
    <p:sldId id="294" r:id="rId43"/>
    <p:sldId id="448" r:id="rId44"/>
    <p:sldId id="298" r:id="rId45"/>
    <p:sldId id="299" r:id="rId46"/>
    <p:sldId id="300" r:id="rId47"/>
    <p:sldId id="302" r:id="rId48"/>
    <p:sldId id="398" r:id="rId49"/>
    <p:sldId id="303" r:id="rId50"/>
    <p:sldId id="305" r:id="rId51"/>
    <p:sldId id="306" r:id="rId52"/>
    <p:sldId id="307" r:id="rId53"/>
    <p:sldId id="399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6" r:id="rId75"/>
    <p:sldId id="335" r:id="rId76"/>
    <p:sldId id="337" r:id="rId77"/>
    <p:sldId id="449" r:id="rId78"/>
    <p:sldId id="340" r:id="rId79"/>
    <p:sldId id="413" r:id="rId80"/>
    <p:sldId id="434" r:id="rId81"/>
    <p:sldId id="362" r:id="rId82"/>
    <p:sldId id="409" r:id="rId83"/>
    <p:sldId id="382" r:id="rId84"/>
    <p:sldId id="427" r:id="rId85"/>
    <p:sldId id="381" r:id="rId86"/>
    <p:sldId id="455" r:id="rId87"/>
    <p:sldId id="457" r:id="rId88"/>
    <p:sldId id="412" r:id="rId8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FF0B34"/>
    <a:srgbClr val="040001"/>
    <a:srgbClr val="080808"/>
    <a:srgbClr val="1C1C1C"/>
    <a:srgbClr val="2F8B20"/>
    <a:srgbClr val="366AF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548" autoAdjust="0"/>
    <p:restoredTop sz="94728" autoAdjust="0"/>
  </p:normalViewPr>
  <p:slideViewPr>
    <p:cSldViewPr snapToGrid="0">
      <p:cViewPr varScale="1">
        <p:scale>
          <a:sx n="70" d="100"/>
          <a:sy n="70" d="100"/>
        </p:scale>
        <p:origin x="-96" y="-224"/>
      </p:cViewPr>
      <p:guideLst>
        <p:guide orient="horz" pos="4155"/>
        <p:guide orient="horz" pos="4216"/>
        <p:guide pos="5152"/>
        <p:guide pos="5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9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90" Type="http://schemas.openxmlformats.org/officeDocument/2006/relationships/notesMaster" Target="notesMasters/notesMaster1.xml"/><Relationship Id="rId91" Type="http://schemas.openxmlformats.org/officeDocument/2006/relationships/handoutMaster" Target="handoutMasters/handoutMaster1.xml"/><Relationship Id="rId92" Type="http://schemas.openxmlformats.org/officeDocument/2006/relationships/printerSettings" Target="printerSettings/printerSettings1.bin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67321A4B-47C4-CE43-8BE4-C634697D7F86}" type="slidenum">
              <a:rPr lang="en-US" sz="1400" i="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 i="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487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8620EA82-B1AD-2C4A-B6C8-DC44A99CC642}" type="slidenum">
              <a:rPr lang="en-US" sz="1400" i="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 i="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7534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93E76D3-2964-1041-B0A3-F84AAD1321EC}" type="slidenum">
              <a:rPr lang="en-US" sz="1200" b="0">
                <a:solidFill>
                  <a:prstClr val="black"/>
                </a:solidFill>
                <a:latin typeface="Times" charset="0"/>
              </a:rPr>
              <a:pPr/>
              <a:t>1</a:t>
            </a:fld>
            <a:endParaRPr lang="en-US" sz="1200" b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74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1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024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317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140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348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952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136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1673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PUT THE TITLE AND SUBTITLES INTO YOUR NATIONAL LANGUAGE AND LEAVE THE WEBSITE UNCHANGED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85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8499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4996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84997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998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9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0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1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2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3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4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5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6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7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8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9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0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1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2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3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4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5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6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7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8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9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5020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85021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22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23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5024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5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6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7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8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85029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1049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6026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>
              <a:defRPr/>
            </a:pPr>
            <a:endParaRPr lang="en-US" sz="1600" b="1" i="0">
              <a:solidFill>
                <a:srgbClr val="FFFFFF"/>
              </a:solidFill>
              <a:effectLst/>
              <a:latin typeface="Comic Sans MS" pitchFamily="66" charset="0"/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147483647 h 1492"/>
              <a:gd name="T2" fmla="*/ 0 w 3625"/>
              <a:gd name="T3" fmla="*/ 0 h 1492"/>
              <a:gd name="T4" fmla="*/ 430947550 w 3625"/>
              <a:gd name="T5" fmla="*/ 7561263 h 1492"/>
              <a:gd name="T6" fmla="*/ 894656340 w 3625"/>
              <a:gd name="T7" fmla="*/ 22682200 h 1492"/>
              <a:gd name="T8" fmla="*/ 1257558872 w 3625"/>
              <a:gd name="T9" fmla="*/ 52924075 h 1492"/>
              <a:gd name="T10" fmla="*/ 1638101705 w 3625"/>
              <a:gd name="T11" fmla="*/ 90725625 h 1492"/>
              <a:gd name="T12" fmla="*/ 2038807377 w 3625"/>
              <a:gd name="T13" fmla="*/ 136088438 h 1492"/>
              <a:gd name="T14" fmla="*/ 2147483647 w 3625"/>
              <a:gd name="T15" fmla="*/ 196572188 h 1492"/>
              <a:gd name="T16" fmla="*/ 2147483647 w 3625"/>
              <a:gd name="T17" fmla="*/ 264617200 h 1492"/>
              <a:gd name="T18" fmla="*/ 2147483647 w 3625"/>
              <a:gd name="T19" fmla="*/ 335181575 h 1492"/>
              <a:gd name="T20" fmla="*/ 2147483647 w 3625"/>
              <a:gd name="T21" fmla="*/ 441028138 h 1492"/>
              <a:gd name="T22" fmla="*/ 2147483647 w 3625"/>
              <a:gd name="T23" fmla="*/ 546874700 h 1492"/>
              <a:gd name="T24" fmla="*/ 2147483647 w 3625"/>
              <a:gd name="T25" fmla="*/ 677922825 h 1492"/>
              <a:gd name="T26" fmla="*/ 2147483647 w 3625"/>
              <a:gd name="T27" fmla="*/ 776208125 h 1492"/>
              <a:gd name="T28" fmla="*/ 2147483647 w 3625"/>
              <a:gd name="T29" fmla="*/ 967740000 h 1492"/>
              <a:gd name="T30" fmla="*/ 2147483647 w 3625"/>
              <a:gd name="T31" fmla="*/ 1118949375 h 1492"/>
              <a:gd name="T32" fmla="*/ 2147483647 w 3625"/>
              <a:gd name="T33" fmla="*/ 1378526263 h 1492"/>
              <a:gd name="T34" fmla="*/ 2147483647 w 3625"/>
              <a:gd name="T35" fmla="*/ 1668343438 h 1492"/>
              <a:gd name="T36" fmla="*/ 2147483647 w 3625"/>
              <a:gd name="T37" fmla="*/ 1980842813 h 1492"/>
              <a:gd name="T38" fmla="*/ 2147483647 w 3625"/>
              <a:gd name="T39" fmla="*/ 2147483647 h 1492"/>
              <a:gd name="T40" fmla="*/ 2147483647 w 3625"/>
              <a:gd name="T41" fmla="*/ 2147483647 h 1492"/>
              <a:gd name="T42" fmla="*/ 2147483647 w 3625"/>
              <a:gd name="T43" fmla="*/ 2147483647 h 1492"/>
              <a:gd name="T44" fmla="*/ 2147483647 w 3625"/>
              <a:gd name="T45" fmla="*/ 2147483647 h 1492"/>
              <a:gd name="T46" fmla="*/ 2147483647 w 3625"/>
              <a:gd name="T47" fmla="*/ 2147483647 h 1492"/>
              <a:gd name="T48" fmla="*/ 2147483647 w 3625"/>
              <a:gd name="T49" fmla="*/ 2147483647 h 1492"/>
              <a:gd name="T50" fmla="*/ 2147483647 w 3625"/>
              <a:gd name="T51" fmla="*/ 2147483647 h 1492"/>
              <a:gd name="T52" fmla="*/ 0 w 3625"/>
              <a:gd name="T53" fmla="*/ 2147483647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algn="l"/>
            <a:endParaRPr lang="en-US" sz="1600" b="1" i="0" smtClean="0">
              <a:solidFill>
                <a:srgbClr val="FFFFFF"/>
              </a:solidFill>
              <a:effectLst/>
              <a:cs typeface="ＭＳ Ｐゴシック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147483647 w 5143"/>
              <a:gd name="T1" fmla="*/ 1020664075 h 1902"/>
              <a:gd name="T2" fmla="*/ 2147483647 w 5143"/>
              <a:gd name="T3" fmla="*/ 839212825 h 1902"/>
              <a:gd name="T4" fmla="*/ 2147483647 w 5143"/>
              <a:gd name="T5" fmla="*/ 657761575 h 1902"/>
              <a:gd name="T6" fmla="*/ 2147483647 w 5143"/>
              <a:gd name="T7" fmla="*/ 498990938 h 1902"/>
              <a:gd name="T8" fmla="*/ 2147483647 w 5143"/>
              <a:gd name="T9" fmla="*/ 385584700 h 1902"/>
              <a:gd name="T10" fmla="*/ 2147483647 w 5143"/>
              <a:gd name="T11" fmla="*/ 279738138 h 1902"/>
              <a:gd name="T12" fmla="*/ 2147483647 w 5143"/>
              <a:gd name="T13" fmla="*/ 189012513 h 1902"/>
              <a:gd name="T14" fmla="*/ 2147483647 w 5143"/>
              <a:gd name="T15" fmla="*/ 120967500 h 1902"/>
              <a:gd name="T16" fmla="*/ 1882557628 w 5143"/>
              <a:gd name="T17" fmla="*/ 75604688 h 1902"/>
              <a:gd name="T18" fmla="*/ 1262599152 w 5143"/>
              <a:gd name="T19" fmla="*/ 37803138 h 1902"/>
              <a:gd name="T20" fmla="*/ 619958475 w 5143"/>
              <a:gd name="T21" fmla="*/ 7561263 h 1902"/>
              <a:gd name="T22" fmla="*/ 0 w 5143"/>
              <a:gd name="T23" fmla="*/ 0 h 1902"/>
              <a:gd name="T24" fmla="*/ 0 w 5143"/>
              <a:gd name="T25" fmla="*/ 693043763 h 1902"/>
              <a:gd name="T26" fmla="*/ 0 w 5143"/>
              <a:gd name="T27" fmla="*/ 869454700 h 1902"/>
              <a:gd name="T28" fmla="*/ 0 w 5143"/>
              <a:gd name="T29" fmla="*/ 693043763 h 1902"/>
              <a:gd name="T30" fmla="*/ 0 w 5143"/>
              <a:gd name="T31" fmla="*/ 861893438 h 1902"/>
              <a:gd name="T32" fmla="*/ 854333815 w 5143"/>
              <a:gd name="T33" fmla="*/ 884575638 h 1902"/>
              <a:gd name="T34" fmla="*/ 1527214781 w 5143"/>
              <a:gd name="T35" fmla="*/ 937498125 h 1902"/>
              <a:gd name="T36" fmla="*/ 2147173256 w 5143"/>
              <a:gd name="T37" fmla="*/ 1005543138 h 1902"/>
              <a:gd name="T38" fmla="*/ 2147483647 w 5143"/>
              <a:gd name="T39" fmla="*/ 1096268763 h 1902"/>
              <a:gd name="T40" fmla="*/ 2147483647 w 5143"/>
              <a:gd name="T41" fmla="*/ 1194554063 h 1902"/>
              <a:gd name="T42" fmla="*/ 2147483647 w 5143"/>
              <a:gd name="T43" fmla="*/ 1360884375 h 1902"/>
              <a:gd name="T44" fmla="*/ 2147483647 w 5143"/>
              <a:gd name="T45" fmla="*/ 1519655013 h 1902"/>
              <a:gd name="T46" fmla="*/ 2147483647 w 5143"/>
              <a:gd name="T47" fmla="*/ 1708665938 h 1902"/>
              <a:gd name="T48" fmla="*/ 2147483647 w 5143"/>
              <a:gd name="T49" fmla="*/ 1882557513 h 1902"/>
              <a:gd name="T50" fmla="*/ 2147483647 w 5143"/>
              <a:gd name="T51" fmla="*/ 2147173125 h 1902"/>
              <a:gd name="T52" fmla="*/ 2147483647 w 5143"/>
              <a:gd name="T53" fmla="*/ 2147483647 h 1902"/>
              <a:gd name="T54" fmla="*/ 2147483647 w 5143"/>
              <a:gd name="T55" fmla="*/ 2147483647 h 1902"/>
              <a:gd name="T56" fmla="*/ 2147483647 w 5143"/>
              <a:gd name="T57" fmla="*/ 2147483647 h 1902"/>
              <a:gd name="T58" fmla="*/ 2147483647 w 5143"/>
              <a:gd name="T59" fmla="*/ 2147483647 h 1902"/>
              <a:gd name="T60" fmla="*/ 2147483647 w 5143"/>
              <a:gd name="T61" fmla="*/ 2147483647 h 1902"/>
              <a:gd name="T62" fmla="*/ 2147483647 w 5143"/>
              <a:gd name="T63" fmla="*/ 2147483647 h 1902"/>
              <a:gd name="T64" fmla="*/ 2147483647 w 5143"/>
              <a:gd name="T65" fmla="*/ 2147483647 h 1902"/>
              <a:gd name="T66" fmla="*/ 2147483647 w 5143"/>
              <a:gd name="T67" fmla="*/ 2147483647 h 1902"/>
              <a:gd name="T68" fmla="*/ 2147483647 w 5143"/>
              <a:gd name="T69" fmla="*/ 2147483647 h 1902"/>
              <a:gd name="T70" fmla="*/ 2147483647 w 5143"/>
              <a:gd name="T71" fmla="*/ 2147483647 h 1902"/>
              <a:gd name="T72" fmla="*/ 2147483647 w 5143"/>
              <a:gd name="T73" fmla="*/ 2147483647 h 1902"/>
              <a:gd name="T74" fmla="*/ 2147483647 w 5143"/>
              <a:gd name="T75" fmla="*/ 2147483647 h 1902"/>
              <a:gd name="T76" fmla="*/ 2147483647 w 5143"/>
              <a:gd name="T77" fmla="*/ 2147483647 h 1902"/>
              <a:gd name="T78" fmla="*/ 2147483647 w 5143"/>
              <a:gd name="T79" fmla="*/ 2147483647 h 1902"/>
              <a:gd name="T80" fmla="*/ 2147483647 w 5143"/>
              <a:gd name="T81" fmla="*/ 2147483647 h 1902"/>
              <a:gd name="T82" fmla="*/ 2147483647 w 5143"/>
              <a:gd name="T83" fmla="*/ 2147483647 h 1902"/>
              <a:gd name="T84" fmla="*/ 2147483647 w 5143"/>
              <a:gd name="T85" fmla="*/ 2018645950 h 1902"/>
              <a:gd name="T86" fmla="*/ 2147483647 w 5143"/>
              <a:gd name="T87" fmla="*/ 1769149688 h 1902"/>
              <a:gd name="T88" fmla="*/ 2147483647 w 5143"/>
              <a:gd name="T89" fmla="*/ 1481851875 h 1902"/>
              <a:gd name="T90" fmla="*/ 2147483647 w 5143"/>
              <a:gd name="T91" fmla="*/ 1232357200 h 1902"/>
              <a:gd name="T92" fmla="*/ 2147483647 w 5143"/>
              <a:gd name="T93" fmla="*/ 1020664075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algn="l"/>
            <a:endParaRPr lang="en-US" sz="1600" b="1" i="0" smtClean="0">
              <a:solidFill>
                <a:srgbClr val="FFFFFF"/>
              </a:solidFill>
              <a:effectLst/>
              <a:cs typeface="ＭＳ Ｐゴシック" charset="0"/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854333878 h 2325"/>
              <a:gd name="T4" fmla="*/ 1406247188 w 5760"/>
              <a:gd name="T5" fmla="*/ 899696697 h 2325"/>
              <a:gd name="T6" fmla="*/ 2033766888 w 5760"/>
              <a:gd name="T7" fmla="*/ 945059516 h 2325"/>
              <a:gd name="T8" fmla="*/ 2147483647 w 5760"/>
              <a:gd name="T9" fmla="*/ 1005543274 h 2325"/>
              <a:gd name="T10" fmla="*/ 2147483647 w 5760"/>
              <a:gd name="T11" fmla="*/ 1073586708 h 2325"/>
              <a:gd name="T12" fmla="*/ 2147483647 w 5760"/>
              <a:gd name="T13" fmla="*/ 1171873609 h 2325"/>
              <a:gd name="T14" fmla="*/ 2147483647 w 5760"/>
              <a:gd name="T15" fmla="*/ 1285279862 h 2325"/>
              <a:gd name="T16" fmla="*/ 2147483647 w 5760"/>
              <a:gd name="T17" fmla="*/ 1436489257 h 2325"/>
              <a:gd name="T18" fmla="*/ 2147483647 w 5760"/>
              <a:gd name="T19" fmla="*/ 1587698653 h 2325"/>
              <a:gd name="T20" fmla="*/ 2147483647 w 5760"/>
              <a:gd name="T21" fmla="*/ 1731348372 h 2325"/>
              <a:gd name="T22" fmla="*/ 2147483647 w 5760"/>
              <a:gd name="T23" fmla="*/ 1912799647 h 2325"/>
              <a:gd name="T24" fmla="*/ 2147483647 w 5760"/>
              <a:gd name="T25" fmla="*/ 2109371861 h 2325"/>
              <a:gd name="T26" fmla="*/ 2147483647 w 5760"/>
              <a:gd name="T27" fmla="*/ 2147483647 h 2325"/>
              <a:gd name="T28" fmla="*/ 2147483647 w 5760"/>
              <a:gd name="T29" fmla="*/ 2147483647 h 2325"/>
              <a:gd name="T30" fmla="*/ 2147483647 w 5760"/>
              <a:gd name="T31" fmla="*/ 2147483647 h 2325"/>
              <a:gd name="T32" fmla="*/ 2147483647 w 5760"/>
              <a:gd name="T33" fmla="*/ 2147483647 h 2325"/>
              <a:gd name="T34" fmla="*/ 2147483647 w 5760"/>
              <a:gd name="T35" fmla="*/ 2147483647 h 2325"/>
              <a:gd name="T36" fmla="*/ 2147483647 w 5760"/>
              <a:gd name="T37" fmla="*/ 2147483647 h 2325"/>
              <a:gd name="T38" fmla="*/ 2147483647 w 5760"/>
              <a:gd name="T39" fmla="*/ 2147483647 h 2325"/>
              <a:gd name="T40" fmla="*/ 2147483647 w 5760"/>
              <a:gd name="T41" fmla="*/ 2147483647 h 2325"/>
              <a:gd name="T42" fmla="*/ 2147483647 w 5760"/>
              <a:gd name="T43" fmla="*/ 2147483647 h 2325"/>
              <a:gd name="T44" fmla="*/ 2147483647 w 5760"/>
              <a:gd name="T45" fmla="*/ 2147483647 h 2325"/>
              <a:gd name="T46" fmla="*/ 2147483647 w 5760"/>
              <a:gd name="T47" fmla="*/ 2147483647 h 2325"/>
              <a:gd name="T48" fmla="*/ 2147483647 w 5760"/>
              <a:gd name="T49" fmla="*/ 2147483647 h 2325"/>
              <a:gd name="T50" fmla="*/ 2147483647 w 5760"/>
              <a:gd name="T51" fmla="*/ 2147483647 h 2325"/>
              <a:gd name="T52" fmla="*/ 2147483647 w 5760"/>
              <a:gd name="T53" fmla="*/ 2147483647 h 2325"/>
              <a:gd name="T54" fmla="*/ 2147483647 w 5760"/>
              <a:gd name="T55" fmla="*/ 2147483647 h 2325"/>
              <a:gd name="T56" fmla="*/ 2147483647 w 5760"/>
              <a:gd name="T57" fmla="*/ 2147483647 h 2325"/>
              <a:gd name="T58" fmla="*/ 2147483647 w 5760"/>
              <a:gd name="T59" fmla="*/ 2147483647 h 2325"/>
              <a:gd name="T60" fmla="*/ 2147483647 w 5760"/>
              <a:gd name="T61" fmla="*/ 2109371861 h 2325"/>
              <a:gd name="T62" fmla="*/ 2147483647 w 5760"/>
              <a:gd name="T63" fmla="*/ 1943041526 h 2325"/>
              <a:gd name="T64" fmla="*/ 2147483647 w 5760"/>
              <a:gd name="T65" fmla="*/ 1791832130 h 2325"/>
              <a:gd name="T66" fmla="*/ 2147483647 w 5760"/>
              <a:gd name="T67" fmla="*/ 1640622735 h 2325"/>
              <a:gd name="T68" fmla="*/ 2147483647 w 5760"/>
              <a:gd name="T69" fmla="*/ 1512093955 h 2325"/>
              <a:gd name="T70" fmla="*/ 2147483647 w 5760"/>
              <a:gd name="T71" fmla="*/ 1391126438 h 2325"/>
              <a:gd name="T72" fmla="*/ 2147483647 w 5760"/>
              <a:gd name="T73" fmla="*/ 1217236427 h 2325"/>
              <a:gd name="T74" fmla="*/ 2147483647 w 5760"/>
              <a:gd name="T75" fmla="*/ 1066027032 h 2325"/>
              <a:gd name="T76" fmla="*/ 2147483647 w 5760"/>
              <a:gd name="T77" fmla="*/ 945059516 h 2325"/>
              <a:gd name="T78" fmla="*/ 2147483647 w 5760"/>
              <a:gd name="T79" fmla="*/ 786288857 h 2325"/>
              <a:gd name="T80" fmla="*/ 2147483647 w 5760"/>
              <a:gd name="T81" fmla="*/ 657761664 h 2325"/>
              <a:gd name="T82" fmla="*/ 2147483647 w 5760"/>
              <a:gd name="T83" fmla="*/ 536794148 h 2325"/>
              <a:gd name="T84" fmla="*/ 2147483647 w 5760"/>
              <a:gd name="T85" fmla="*/ 430947571 h 2325"/>
              <a:gd name="T86" fmla="*/ 2147483647 w 5760"/>
              <a:gd name="T87" fmla="*/ 347781610 h 2325"/>
              <a:gd name="T88" fmla="*/ 2147483647 w 5760"/>
              <a:gd name="T89" fmla="*/ 272176912 h 2325"/>
              <a:gd name="T90" fmla="*/ 2147483647 w 5760"/>
              <a:gd name="T91" fmla="*/ 204133478 h 2325"/>
              <a:gd name="T92" fmla="*/ 2147483647 w 5760"/>
              <a:gd name="T93" fmla="*/ 151209395 h 2325"/>
              <a:gd name="T94" fmla="*/ 2147483647 w 5760"/>
              <a:gd name="T95" fmla="*/ 90725637 h 2325"/>
              <a:gd name="T96" fmla="*/ 2086689375 w 5760"/>
              <a:gd name="T97" fmla="*/ 52924082 h 2325"/>
              <a:gd name="T98" fmla="*/ 1406247188 w 5760"/>
              <a:gd name="T99" fmla="*/ 30241879 h 2325"/>
              <a:gd name="T100" fmla="*/ 710684063 w 5760"/>
              <a:gd name="T101" fmla="*/ 7561264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algn="l"/>
            <a:endParaRPr lang="en-US" sz="1600" b="1" i="0" smtClean="0">
              <a:solidFill>
                <a:srgbClr val="FFFFFF"/>
              </a:solidFill>
              <a:effectLst/>
              <a:cs typeface="ＭＳ Ｐゴシック" charset="0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884575815 h 1573"/>
              <a:gd name="T4" fmla="*/ 710684063 w 5760"/>
              <a:gd name="T5" fmla="*/ 899696755 h 1573"/>
              <a:gd name="T6" fmla="*/ 1580138763 w 5760"/>
              <a:gd name="T7" fmla="*/ 914817696 h 1573"/>
              <a:gd name="T8" fmla="*/ 2147483647 w 5760"/>
              <a:gd name="T9" fmla="*/ 945059577 h 1573"/>
              <a:gd name="T10" fmla="*/ 2147483647 w 5760"/>
              <a:gd name="T11" fmla="*/ 990422398 h 1573"/>
              <a:gd name="T12" fmla="*/ 2147483647 w 5760"/>
              <a:gd name="T13" fmla="*/ 1035785220 h 1573"/>
              <a:gd name="T14" fmla="*/ 2147483647 w 5760"/>
              <a:gd name="T15" fmla="*/ 1096268982 h 1573"/>
              <a:gd name="T16" fmla="*/ 2147483647 w 5760"/>
              <a:gd name="T17" fmla="*/ 1164312421 h 1573"/>
              <a:gd name="T18" fmla="*/ 2147483647 w 5760"/>
              <a:gd name="T19" fmla="*/ 1270159004 h 1573"/>
              <a:gd name="T20" fmla="*/ 2147483647 w 5760"/>
              <a:gd name="T21" fmla="*/ 1383566852 h 1573"/>
              <a:gd name="T22" fmla="*/ 2147483647 w 5760"/>
              <a:gd name="T23" fmla="*/ 1504534376 h 1573"/>
              <a:gd name="T24" fmla="*/ 2147483647 w 5760"/>
              <a:gd name="T25" fmla="*/ 1633061577 h 1573"/>
              <a:gd name="T26" fmla="*/ 2147483647 w 5760"/>
              <a:gd name="T27" fmla="*/ 1784270982 h 1573"/>
              <a:gd name="T28" fmla="*/ 2147483647 w 5760"/>
              <a:gd name="T29" fmla="*/ 1890117566 h 1573"/>
              <a:gd name="T30" fmla="*/ 2147483647 w 5760"/>
              <a:gd name="T31" fmla="*/ 2041326971 h 1573"/>
              <a:gd name="T32" fmla="*/ 2147483647 w 5760"/>
              <a:gd name="T33" fmla="*/ 2147483647 h 1573"/>
              <a:gd name="T34" fmla="*/ 2147483647 w 5760"/>
              <a:gd name="T35" fmla="*/ 2147483647 h 1573"/>
              <a:gd name="T36" fmla="*/ 2147483647 w 5760"/>
              <a:gd name="T37" fmla="*/ 2147483647 h 1573"/>
              <a:gd name="T38" fmla="*/ 2147483647 w 5760"/>
              <a:gd name="T39" fmla="*/ 2147483647 h 1573"/>
              <a:gd name="T40" fmla="*/ 2147483647 w 5760"/>
              <a:gd name="T41" fmla="*/ 2147483647 h 1573"/>
              <a:gd name="T42" fmla="*/ 2147483647 w 5760"/>
              <a:gd name="T43" fmla="*/ 2147483647 h 1573"/>
              <a:gd name="T44" fmla="*/ 2147483647 w 5760"/>
              <a:gd name="T45" fmla="*/ 2147483647 h 1573"/>
              <a:gd name="T46" fmla="*/ 2147483647 w 5760"/>
              <a:gd name="T47" fmla="*/ 2147483647 h 1573"/>
              <a:gd name="T48" fmla="*/ 2147483647 w 5760"/>
              <a:gd name="T49" fmla="*/ 2147483647 h 1573"/>
              <a:gd name="T50" fmla="*/ 2147483647 w 5760"/>
              <a:gd name="T51" fmla="*/ 2147483647 h 1573"/>
              <a:gd name="T52" fmla="*/ 2147483647 w 5760"/>
              <a:gd name="T53" fmla="*/ 1595260019 h 1573"/>
              <a:gd name="T54" fmla="*/ 2147483647 w 5760"/>
              <a:gd name="T55" fmla="*/ 1436489350 h 1573"/>
              <a:gd name="T56" fmla="*/ 2147483647 w 5760"/>
              <a:gd name="T57" fmla="*/ 1262599328 h 1573"/>
              <a:gd name="T58" fmla="*/ 2147483647 w 5760"/>
              <a:gd name="T59" fmla="*/ 1118949599 h 1573"/>
              <a:gd name="T60" fmla="*/ 2147483647 w 5760"/>
              <a:gd name="T61" fmla="*/ 997982075 h 1573"/>
              <a:gd name="T62" fmla="*/ 2147483647 w 5760"/>
              <a:gd name="T63" fmla="*/ 877014551 h 1573"/>
              <a:gd name="T64" fmla="*/ 2147483647 w 5760"/>
              <a:gd name="T65" fmla="*/ 740926086 h 1573"/>
              <a:gd name="T66" fmla="*/ 2147483647 w 5760"/>
              <a:gd name="T67" fmla="*/ 635079502 h 1573"/>
              <a:gd name="T68" fmla="*/ 2147483647 w 5760"/>
              <a:gd name="T69" fmla="*/ 536794182 h 1573"/>
              <a:gd name="T70" fmla="*/ 2147483647 w 5760"/>
              <a:gd name="T71" fmla="*/ 461189480 h 1573"/>
              <a:gd name="T72" fmla="*/ 2147483647 w 5760"/>
              <a:gd name="T73" fmla="*/ 385584777 h 1573"/>
              <a:gd name="T74" fmla="*/ 2147483647 w 5760"/>
              <a:gd name="T75" fmla="*/ 325101015 h 1573"/>
              <a:gd name="T76" fmla="*/ 2147483647 w 5760"/>
              <a:gd name="T77" fmla="*/ 264617253 h 1573"/>
              <a:gd name="T78" fmla="*/ 2147483647 w 5760"/>
              <a:gd name="T79" fmla="*/ 219254431 h 1573"/>
              <a:gd name="T80" fmla="*/ 2147483647 w 5760"/>
              <a:gd name="T81" fmla="*/ 166330346 h 1573"/>
              <a:gd name="T82" fmla="*/ 2147483647 w 5760"/>
              <a:gd name="T83" fmla="*/ 120967524 h 1573"/>
              <a:gd name="T84" fmla="*/ 2147483647 w 5760"/>
              <a:gd name="T85" fmla="*/ 98286907 h 1573"/>
              <a:gd name="T86" fmla="*/ 2147483647 w 5760"/>
              <a:gd name="T87" fmla="*/ 68045026 h 1573"/>
              <a:gd name="T88" fmla="*/ 2147483647 w 5760"/>
              <a:gd name="T89" fmla="*/ 37803145 h 1573"/>
              <a:gd name="T90" fmla="*/ 1799391563 w 5760"/>
              <a:gd name="T91" fmla="*/ 30241881 h 1573"/>
              <a:gd name="T92" fmla="*/ 1285279688 w 5760"/>
              <a:gd name="T93" fmla="*/ 15120941 h 1573"/>
              <a:gd name="T94" fmla="*/ 612398763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algn="l"/>
            <a:endParaRPr lang="en-US" sz="1600" b="1" i="0" smtClean="0">
              <a:solidFill>
                <a:srgbClr val="FFFFFF"/>
              </a:solidFill>
              <a:effectLst/>
              <a:cs typeface="ＭＳ Ｐゴシック" charset="0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854333763 h 970"/>
              <a:gd name="T4" fmla="*/ 801409688 w 5760"/>
              <a:gd name="T5" fmla="*/ 861893438 h 970"/>
              <a:gd name="T6" fmla="*/ 1489413138 w 5760"/>
              <a:gd name="T7" fmla="*/ 877014375 h 970"/>
              <a:gd name="T8" fmla="*/ 2132052188 w 5760"/>
              <a:gd name="T9" fmla="*/ 892135313 h 970"/>
              <a:gd name="T10" fmla="*/ 2147483647 w 5760"/>
              <a:gd name="T11" fmla="*/ 907256250 h 970"/>
              <a:gd name="T12" fmla="*/ 2147483647 w 5760"/>
              <a:gd name="T13" fmla="*/ 922377188 h 970"/>
              <a:gd name="T14" fmla="*/ 2147483647 w 5760"/>
              <a:gd name="T15" fmla="*/ 960180325 h 970"/>
              <a:gd name="T16" fmla="*/ 2147483647 w 5760"/>
              <a:gd name="T17" fmla="*/ 1005543138 h 970"/>
              <a:gd name="T18" fmla="*/ 2147483647 w 5760"/>
              <a:gd name="T19" fmla="*/ 1058465625 h 970"/>
              <a:gd name="T20" fmla="*/ 2147483647 w 5760"/>
              <a:gd name="T21" fmla="*/ 1141631575 h 970"/>
              <a:gd name="T22" fmla="*/ 2147483647 w 5760"/>
              <a:gd name="T23" fmla="*/ 1202115325 h 970"/>
              <a:gd name="T24" fmla="*/ 2147483647 w 5760"/>
              <a:gd name="T25" fmla="*/ 1277720013 h 970"/>
              <a:gd name="T26" fmla="*/ 2147483647 w 5760"/>
              <a:gd name="T27" fmla="*/ 1368445638 h 970"/>
              <a:gd name="T28" fmla="*/ 2147483647 w 5760"/>
              <a:gd name="T29" fmla="*/ 1474292200 h 970"/>
              <a:gd name="T30" fmla="*/ 2147483647 w 5760"/>
              <a:gd name="T31" fmla="*/ 1557456563 h 970"/>
              <a:gd name="T32" fmla="*/ 2147483647 w 5760"/>
              <a:gd name="T33" fmla="*/ 1685985325 h 970"/>
              <a:gd name="T34" fmla="*/ 2147483647 w 5760"/>
              <a:gd name="T35" fmla="*/ 1829633438 h 970"/>
              <a:gd name="T36" fmla="*/ 2147483647 w 5760"/>
              <a:gd name="T37" fmla="*/ 1980842813 h 970"/>
              <a:gd name="T38" fmla="*/ 2147483647 w 5760"/>
              <a:gd name="T39" fmla="*/ 2132052188 h 970"/>
              <a:gd name="T40" fmla="*/ 2147483647 w 5760"/>
              <a:gd name="T41" fmla="*/ 2147483647 h 970"/>
              <a:gd name="T42" fmla="*/ 2147483647 w 5760"/>
              <a:gd name="T43" fmla="*/ 2147483647 h 970"/>
              <a:gd name="T44" fmla="*/ 2147483647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algn="l"/>
            <a:endParaRPr lang="en-US" sz="1600" b="1" i="0" smtClean="0">
              <a:solidFill>
                <a:srgbClr val="FFFFFF"/>
              </a:solidFill>
              <a:effectLst/>
              <a:cs typeface="ＭＳ Ｐゴシック" charset="0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1897679578 h 1060"/>
              <a:gd name="T2" fmla="*/ 0 w 5760"/>
              <a:gd name="T3" fmla="*/ 2147483647 h 1060"/>
              <a:gd name="T4" fmla="*/ 2147483647 w 5760"/>
              <a:gd name="T5" fmla="*/ 2147483647 h 1060"/>
              <a:gd name="T6" fmla="*/ 2147483647 w 5760"/>
              <a:gd name="T7" fmla="*/ 0 h 1060"/>
              <a:gd name="T8" fmla="*/ 2147483647 w 5760"/>
              <a:gd name="T9" fmla="*/ 0 h 1060"/>
              <a:gd name="T10" fmla="*/ 2147483647 w 5760"/>
              <a:gd name="T11" fmla="*/ 211693251 h 1060"/>
              <a:gd name="T12" fmla="*/ 2147483647 w 5760"/>
              <a:gd name="T13" fmla="*/ 400705876 h 1060"/>
              <a:gd name="T14" fmla="*/ 2147483647 w 5760"/>
              <a:gd name="T15" fmla="*/ 559475020 h 1060"/>
              <a:gd name="T16" fmla="*/ 2147483647 w 5760"/>
              <a:gd name="T17" fmla="*/ 672882912 h 1060"/>
              <a:gd name="T18" fmla="*/ 2147483647 w 5760"/>
              <a:gd name="T19" fmla="*/ 816531110 h 1060"/>
              <a:gd name="T20" fmla="*/ 2147483647 w 5760"/>
              <a:gd name="T21" fmla="*/ 922377736 h 1060"/>
              <a:gd name="T22" fmla="*/ 2147483647 w 5760"/>
              <a:gd name="T23" fmla="*/ 1043345308 h 1060"/>
              <a:gd name="T24" fmla="*/ 2147483647 w 5760"/>
              <a:gd name="T25" fmla="*/ 1179433826 h 1060"/>
              <a:gd name="T26" fmla="*/ 2147483647 w 5760"/>
              <a:gd name="T27" fmla="*/ 1270159505 h 1060"/>
              <a:gd name="T28" fmla="*/ 2147483647 w 5760"/>
              <a:gd name="T29" fmla="*/ 1368446451 h 1060"/>
              <a:gd name="T30" fmla="*/ 2147483647 w 5760"/>
              <a:gd name="T31" fmla="*/ 1459172130 h 1060"/>
              <a:gd name="T32" fmla="*/ 2147483647 w 5760"/>
              <a:gd name="T33" fmla="*/ 1527217183 h 1060"/>
              <a:gd name="T34" fmla="*/ 2147483647 w 5760"/>
              <a:gd name="T35" fmla="*/ 1595260648 h 1060"/>
              <a:gd name="T36" fmla="*/ 2147483647 w 5760"/>
              <a:gd name="T37" fmla="*/ 1648184754 h 1060"/>
              <a:gd name="T38" fmla="*/ 2147483647 w 5760"/>
              <a:gd name="T39" fmla="*/ 1701107273 h 1060"/>
              <a:gd name="T40" fmla="*/ 2147483647 w 5760"/>
              <a:gd name="T41" fmla="*/ 1746470113 h 1060"/>
              <a:gd name="T42" fmla="*/ 2147483647 w 5760"/>
              <a:gd name="T43" fmla="*/ 1784273273 h 1060"/>
              <a:gd name="T44" fmla="*/ 2147483647 w 5760"/>
              <a:gd name="T45" fmla="*/ 1814515166 h 1060"/>
              <a:gd name="T46" fmla="*/ 2147483647 w 5760"/>
              <a:gd name="T47" fmla="*/ 1844757059 h 1060"/>
              <a:gd name="T48" fmla="*/ 2147483647 w 5760"/>
              <a:gd name="T49" fmla="*/ 1859878005 h 1060"/>
              <a:gd name="T50" fmla="*/ 1345763438 w 5760"/>
              <a:gd name="T51" fmla="*/ 1882558631 h 1060"/>
              <a:gd name="T52" fmla="*/ 506552200 w 5760"/>
              <a:gd name="T53" fmla="*/ 1897679578 h 1060"/>
              <a:gd name="T54" fmla="*/ 0 w 5760"/>
              <a:gd name="T55" fmla="*/ 1897679578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algn="l"/>
            <a:endParaRPr lang="en-US" sz="1600" b="1" i="0" smtClean="0">
              <a:solidFill>
                <a:srgbClr val="FFFFFF"/>
              </a:solidFill>
              <a:effectLst/>
              <a:cs typeface="ＭＳ Ｐゴシック" charset="0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922377619 h 673"/>
              <a:gd name="T2" fmla="*/ 0 w 5284"/>
              <a:gd name="T3" fmla="*/ 1693545793 h 673"/>
              <a:gd name="T4" fmla="*/ 763608138 w 5284"/>
              <a:gd name="T5" fmla="*/ 1693545793 h 673"/>
              <a:gd name="T6" fmla="*/ 1822073763 w 5284"/>
              <a:gd name="T7" fmla="*/ 1670865169 h 673"/>
              <a:gd name="T8" fmla="*/ 2147483647 w 5284"/>
              <a:gd name="T9" fmla="*/ 1648182959 h 673"/>
              <a:gd name="T10" fmla="*/ 2147483647 w 5284"/>
              <a:gd name="T11" fmla="*/ 1617941070 h 673"/>
              <a:gd name="T12" fmla="*/ 2147483647 w 5284"/>
              <a:gd name="T13" fmla="*/ 1587699181 h 673"/>
              <a:gd name="T14" fmla="*/ 2147483647 w 5284"/>
              <a:gd name="T15" fmla="*/ 1549897613 h 673"/>
              <a:gd name="T16" fmla="*/ 2147483647 w 5284"/>
              <a:gd name="T17" fmla="*/ 1527215402 h 673"/>
              <a:gd name="T18" fmla="*/ 2147483647 w 5284"/>
              <a:gd name="T19" fmla="*/ 1481852568 h 673"/>
              <a:gd name="T20" fmla="*/ 2147483647 w 5284"/>
              <a:gd name="T21" fmla="*/ 1436489735 h 673"/>
              <a:gd name="T22" fmla="*/ 2147483647 w 5284"/>
              <a:gd name="T23" fmla="*/ 1376005956 h 673"/>
              <a:gd name="T24" fmla="*/ 2147483647 w 5284"/>
              <a:gd name="T25" fmla="*/ 1330643123 h 673"/>
              <a:gd name="T26" fmla="*/ 2147483647 w 5284"/>
              <a:gd name="T27" fmla="*/ 1255038400 h 673"/>
              <a:gd name="T28" fmla="*/ 2147483647 w 5284"/>
              <a:gd name="T29" fmla="*/ 1194554622 h 673"/>
              <a:gd name="T30" fmla="*/ 2147483647 w 5284"/>
              <a:gd name="T31" fmla="*/ 1126511165 h 673"/>
              <a:gd name="T32" fmla="*/ 2147483647 w 5284"/>
              <a:gd name="T33" fmla="*/ 1058466120 h 673"/>
              <a:gd name="T34" fmla="*/ 2147483647 w 5284"/>
              <a:gd name="T35" fmla="*/ 967740453 h 673"/>
              <a:gd name="T36" fmla="*/ 2147483647 w 5284"/>
              <a:gd name="T37" fmla="*/ 884576051 h 673"/>
              <a:gd name="T38" fmla="*/ 2147483647 w 5284"/>
              <a:gd name="T39" fmla="*/ 801410063 h 673"/>
              <a:gd name="T40" fmla="*/ 2147483647 w 5284"/>
              <a:gd name="T41" fmla="*/ 703124717 h 673"/>
              <a:gd name="T42" fmla="*/ 2147483647 w 5284"/>
              <a:gd name="T43" fmla="*/ 597278105 h 673"/>
              <a:gd name="T44" fmla="*/ 2147483647 w 5284"/>
              <a:gd name="T45" fmla="*/ 483870226 h 673"/>
              <a:gd name="T46" fmla="*/ 2147483647 w 5284"/>
              <a:gd name="T47" fmla="*/ 370463936 h 673"/>
              <a:gd name="T48" fmla="*/ 2147483647 w 5284"/>
              <a:gd name="T49" fmla="*/ 226814169 h 673"/>
              <a:gd name="T50" fmla="*/ 2147483647 w 5284"/>
              <a:gd name="T51" fmla="*/ 105846612 h 673"/>
              <a:gd name="T52" fmla="*/ 2147483647 w 5284"/>
              <a:gd name="T53" fmla="*/ 0 h 673"/>
              <a:gd name="T54" fmla="*/ 2147483647 w 5284"/>
              <a:gd name="T55" fmla="*/ 0 h 673"/>
              <a:gd name="T56" fmla="*/ 2147483647 w 5284"/>
              <a:gd name="T57" fmla="*/ 143649767 h 673"/>
              <a:gd name="T58" fmla="*/ 2147483647 w 5284"/>
              <a:gd name="T59" fmla="*/ 272177002 h 673"/>
              <a:gd name="T60" fmla="*/ 2147483647 w 5284"/>
              <a:gd name="T61" fmla="*/ 378023614 h 673"/>
              <a:gd name="T62" fmla="*/ 2147483647 w 5284"/>
              <a:gd name="T63" fmla="*/ 461189603 h 673"/>
              <a:gd name="T64" fmla="*/ 2147483647 w 5284"/>
              <a:gd name="T65" fmla="*/ 536794326 h 673"/>
              <a:gd name="T66" fmla="*/ 2147483647 w 5284"/>
              <a:gd name="T67" fmla="*/ 612399049 h 673"/>
              <a:gd name="T68" fmla="*/ 2147483647 w 5284"/>
              <a:gd name="T69" fmla="*/ 688003772 h 673"/>
              <a:gd name="T70" fmla="*/ 2147483647 w 5284"/>
              <a:gd name="T71" fmla="*/ 748487550 h 673"/>
              <a:gd name="T72" fmla="*/ 2147483647 w 5284"/>
              <a:gd name="T73" fmla="*/ 786289118 h 673"/>
              <a:gd name="T74" fmla="*/ 2147483647 w 5284"/>
              <a:gd name="T75" fmla="*/ 831651952 h 673"/>
              <a:gd name="T76" fmla="*/ 2147483647 w 5284"/>
              <a:gd name="T77" fmla="*/ 861893841 h 673"/>
              <a:gd name="T78" fmla="*/ 1754028750 w 5284"/>
              <a:gd name="T79" fmla="*/ 892135730 h 673"/>
              <a:gd name="T80" fmla="*/ 1262599075 w 5284"/>
              <a:gd name="T81" fmla="*/ 907256675 h 673"/>
              <a:gd name="T82" fmla="*/ 703124388 w 5284"/>
              <a:gd name="T83" fmla="*/ 922377619 h 673"/>
              <a:gd name="T84" fmla="*/ 249496263 w 5284"/>
              <a:gd name="T85" fmla="*/ 929938885 h 673"/>
              <a:gd name="T86" fmla="*/ 0 w 5284"/>
              <a:gd name="T87" fmla="*/ 922377619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algn="l"/>
            <a:endParaRPr lang="en-US" sz="1600" b="1" i="0" smtClean="0">
              <a:solidFill>
                <a:srgbClr val="FFFFFF"/>
              </a:solidFill>
              <a:effectLst/>
              <a:cs typeface="ＭＳ Ｐゴシック" charset="0"/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  <a:ea typeface="ＭＳ Ｐゴシック" pitchFamily="34" charset="-128"/>
                <a:cs typeface="+mn-cs"/>
              </a:defRPr>
            </a:lvl1pPr>
          </a:lstStyle>
          <a:p>
            <a:pPr algn="l">
              <a:defRPr/>
            </a:pPr>
            <a:endParaRPr lang="en-US" i="0">
              <a:solidFill>
                <a:srgbClr val="FFFFFF"/>
              </a:solidFill>
              <a:effectLst/>
            </a:endParaRPr>
          </a:p>
        </p:txBody>
      </p:sp>
      <p:sp>
        <p:nvSpPr>
          <p:cNvPr id="13" name="Rectangle 1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 i="0">
              <a:solidFill>
                <a:srgbClr val="FFFFFF"/>
              </a:solidFill>
              <a:effectLst/>
            </a:endParaRPr>
          </a:p>
        </p:txBody>
      </p:sp>
      <p:sp>
        <p:nvSpPr>
          <p:cNvPr id="14" name="Rectangle 1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latin typeface="Times New Roman" charset="0"/>
              </a:defRPr>
            </a:lvl1pPr>
          </a:lstStyle>
          <a:p>
            <a:pPr>
              <a:defRPr/>
            </a:pPr>
            <a:fld id="{44BE132D-22FA-284B-9AA4-58C8037AE8EA}" type="slidenum">
              <a:rPr lang="en-US" i="0">
                <a:solidFill>
                  <a:srgbClr val="FFFFFF"/>
                </a:solidFill>
                <a:effectLst/>
                <a:cs typeface="ＭＳ Ｐゴシック" charset="0"/>
              </a:rPr>
              <a:pPr>
                <a:defRPr/>
              </a:pPr>
              <a:t>‹#›</a:t>
            </a:fld>
            <a:endParaRPr lang="en-US" i="0">
              <a:solidFill>
                <a:srgbClr val="FFFFFF"/>
              </a:solidFill>
              <a:effectLst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112417"/>
      </p:ext>
    </p:extLst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900" i="0" smtClean="0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 i="0" smtClean="0">
                <a:solidFill>
                  <a:srgbClr val="FFFFFF"/>
                </a:solidFill>
                <a:effectLst/>
                <a:latin typeface="Arial" charset="0"/>
              </a:rPr>
              <a:t>2006</a:t>
            </a:r>
            <a:r>
              <a:rPr lang="en-US" sz="900" i="0" smtClean="0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5" name="Rectangle 29"/>
          <p:cNvSpPr>
            <a:spLocks noChangeArrowheads="1"/>
          </p:cNvSpPr>
          <p:nvPr userDrawn="1"/>
        </p:nvSpPr>
        <p:spPr bwMode="auto">
          <a:xfrm>
            <a:off x="7570788" y="6526213"/>
            <a:ext cx="731837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9.6.05a.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04300"/>
      </p:ext>
    </p:extLst>
  </p:cSld>
  <p:clrMapOvr>
    <a:masterClrMapping/>
  </p:clrMapOvr>
  <p:transition xmlns:p14="http://schemas.microsoft.com/office/powerpoint/2010/main"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900" i="0" smtClean="0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 i="0" smtClean="0">
                <a:solidFill>
                  <a:srgbClr val="FFFFFF"/>
                </a:solidFill>
                <a:effectLst/>
                <a:latin typeface="Arial" charset="0"/>
              </a:rPr>
              <a:t>2006</a:t>
            </a:r>
            <a:r>
              <a:rPr lang="en-US" sz="900" i="0" smtClean="0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5" name="Rectangle 29"/>
          <p:cNvSpPr>
            <a:spLocks noChangeArrowheads="1"/>
          </p:cNvSpPr>
          <p:nvPr userDrawn="1"/>
        </p:nvSpPr>
        <p:spPr bwMode="auto">
          <a:xfrm>
            <a:off x="7570788" y="6526213"/>
            <a:ext cx="731837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9.6.05a.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3444677"/>
      </p:ext>
    </p:extLst>
  </p:cSld>
  <p:clrMapOvr>
    <a:masterClrMapping/>
  </p:clrMapOvr>
  <p:transition xmlns:p14="http://schemas.microsoft.com/office/powerpoint/2010/main"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0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900" i="0" smtClean="0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 i="0" smtClean="0">
                <a:solidFill>
                  <a:srgbClr val="FFFFFF"/>
                </a:solidFill>
                <a:effectLst/>
                <a:latin typeface="Arial" charset="0"/>
              </a:rPr>
              <a:t>2006</a:t>
            </a:r>
            <a:r>
              <a:rPr lang="en-US" sz="900" i="0" smtClean="0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6" name="Rectangle 29"/>
          <p:cNvSpPr>
            <a:spLocks noChangeArrowheads="1"/>
          </p:cNvSpPr>
          <p:nvPr userDrawn="1"/>
        </p:nvSpPr>
        <p:spPr bwMode="auto">
          <a:xfrm>
            <a:off x="7570788" y="6526213"/>
            <a:ext cx="731837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9.6.05a.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2874"/>
      </p:ext>
    </p:extLst>
  </p:cSld>
  <p:clrMapOvr>
    <a:masterClrMapping/>
  </p:clrMapOvr>
  <p:transition xmlns:p14="http://schemas.microsoft.com/office/powerpoint/2010/main"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0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900" i="0" smtClean="0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 i="0" smtClean="0">
                <a:solidFill>
                  <a:srgbClr val="FFFFFF"/>
                </a:solidFill>
                <a:effectLst/>
                <a:latin typeface="Arial" charset="0"/>
              </a:rPr>
              <a:t>2006</a:t>
            </a:r>
            <a:r>
              <a:rPr lang="en-US" sz="900" i="0" smtClean="0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8" name="Rectangle 29"/>
          <p:cNvSpPr>
            <a:spLocks noChangeArrowheads="1"/>
          </p:cNvSpPr>
          <p:nvPr userDrawn="1"/>
        </p:nvSpPr>
        <p:spPr bwMode="auto">
          <a:xfrm>
            <a:off x="7570788" y="6526213"/>
            <a:ext cx="731837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9.6.05a.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61080"/>
      </p:ext>
    </p:extLst>
  </p:cSld>
  <p:clrMapOvr>
    <a:masterClrMapping/>
  </p:clrMapOvr>
  <p:transition xmlns:p14="http://schemas.microsoft.com/office/powerpoint/2010/main"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0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900" i="0" smtClean="0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 i="0" smtClean="0">
                <a:solidFill>
                  <a:srgbClr val="FFFFFF"/>
                </a:solidFill>
                <a:effectLst/>
                <a:latin typeface="Arial" charset="0"/>
              </a:rPr>
              <a:t>2006</a:t>
            </a:r>
            <a:r>
              <a:rPr lang="en-US" sz="900" i="0" smtClean="0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4" name="Rectangle 29"/>
          <p:cNvSpPr>
            <a:spLocks noChangeArrowheads="1"/>
          </p:cNvSpPr>
          <p:nvPr userDrawn="1"/>
        </p:nvSpPr>
        <p:spPr bwMode="auto">
          <a:xfrm>
            <a:off x="7570788" y="6526213"/>
            <a:ext cx="731837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9.6.05a.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01770"/>
      </p:ext>
    </p:extLst>
  </p:cSld>
  <p:clrMapOvr>
    <a:masterClrMapping/>
  </p:clrMapOvr>
  <p:transition xmlns:p14="http://schemas.microsoft.com/office/powerpoint/2010/main"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0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900" i="0" smtClean="0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 i="0" smtClean="0">
                <a:solidFill>
                  <a:srgbClr val="FFFFFF"/>
                </a:solidFill>
                <a:effectLst/>
                <a:latin typeface="Arial" charset="0"/>
              </a:rPr>
              <a:t>2006</a:t>
            </a:r>
            <a:r>
              <a:rPr lang="en-US" sz="900" i="0" smtClean="0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3" name="Rectangle 29"/>
          <p:cNvSpPr>
            <a:spLocks noChangeArrowheads="1"/>
          </p:cNvSpPr>
          <p:nvPr userDrawn="1"/>
        </p:nvSpPr>
        <p:spPr bwMode="auto">
          <a:xfrm>
            <a:off x="7573963" y="6526213"/>
            <a:ext cx="7302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9.7.05a.</a:t>
            </a:r>
          </a:p>
        </p:txBody>
      </p:sp>
    </p:spTree>
    <p:extLst>
      <p:ext uri="{BB962C8B-B14F-4D97-AF65-F5344CB8AC3E}">
        <p14:creationId xmlns:p14="http://schemas.microsoft.com/office/powerpoint/2010/main" val="2160801032"/>
      </p:ext>
    </p:extLst>
  </p:cSld>
  <p:clrMapOvr>
    <a:masterClrMapping/>
  </p:clrMapOvr>
  <p:transition xmlns:p14="http://schemas.microsoft.com/office/powerpoint/2010/main"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0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900" i="0" smtClean="0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 i="0" smtClean="0">
                <a:solidFill>
                  <a:srgbClr val="FFFFFF"/>
                </a:solidFill>
                <a:effectLst/>
                <a:latin typeface="Arial" charset="0"/>
              </a:rPr>
              <a:t>2006</a:t>
            </a:r>
            <a:r>
              <a:rPr lang="en-US" sz="900" i="0" smtClean="0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6" name="Rectangle 29"/>
          <p:cNvSpPr>
            <a:spLocks noChangeArrowheads="1"/>
          </p:cNvSpPr>
          <p:nvPr userDrawn="1"/>
        </p:nvSpPr>
        <p:spPr bwMode="auto">
          <a:xfrm>
            <a:off x="7570788" y="6526213"/>
            <a:ext cx="731837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9.6.05a.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97879"/>
      </p:ext>
    </p:extLst>
  </p:cSld>
  <p:clrMapOvr>
    <a:masterClrMapping/>
  </p:clrMapOvr>
  <p:transition xmlns:p14="http://schemas.microsoft.com/office/powerpoint/2010/main"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1527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0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900" i="0" smtClean="0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 i="0" smtClean="0">
                <a:solidFill>
                  <a:srgbClr val="FFFFFF"/>
                </a:solidFill>
                <a:effectLst/>
                <a:latin typeface="Arial" charset="0"/>
              </a:rPr>
              <a:t>2006</a:t>
            </a:r>
            <a:r>
              <a:rPr lang="en-US" sz="900" i="0" smtClean="0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6" name="Rectangle 29"/>
          <p:cNvSpPr>
            <a:spLocks noChangeArrowheads="1"/>
          </p:cNvSpPr>
          <p:nvPr userDrawn="1"/>
        </p:nvSpPr>
        <p:spPr bwMode="auto">
          <a:xfrm>
            <a:off x="7570788" y="6526213"/>
            <a:ext cx="731837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9.6.05a.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105983"/>
      </p:ext>
    </p:extLst>
  </p:cSld>
  <p:clrMapOvr>
    <a:masterClrMapping/>
  </p:clrMapOvr>
  <p:transition xmlns:p14="http://schemas.microsoft.com/office/powerpoint/2010/main"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900" i="0" smtClean="0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 i="0" smtClean="0">
                <a:solidFill>
                  <a:srgbClr val="FFFFFF"/>
                </a:solidFill>
                <a:effectLst/>
                <a:latin typeface="Arial" charset="0"/>
              </a:rPr>
              <a:t>2006</a:t>
            </a:r>
            <a:r>
              <a:rPr lang="en-US" sz="900" i="0" smtClean="0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5" name="Rectangle 29"/>
          <p:cNvSpPr>
            <a:spLocks noChangeArrowheads="1"/>
          </p:cNvSpPr>
          <p:nvPr userDrawn="1"/>
        </p:nvSpPr>
        <p:spPr bwMode="auto">
          <a:xfrm>
            <a:off x="7570788" y="6526213"/>
            <a:ext cx="731837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9.6.05a.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125"/>
      </p:ext>
    </p:extLst>
  </p:cSld>
  <p:clrMapOvr>
    <a:masterClrMapping/>
  </p:clrMapOvr>
  <p:transition xmlns:p14="http://schemas.microsoft.com/office/powerpoint/2010/main"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900" i="0" smtClean="0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 i="0" smtClean="0">
                <a:solidFill>
                  <a:srgbClr val="FFFFFF"/>
                </a:solidFill>
                <a:effectLst/>
                <a:latin typeface="Arial" charset="0"/>
              </a:rPr>
              <a:t>2006</a:t>
            </a:r>
            <a:r>
              <a:rPr lang="en-US" sz="900" i="0" smtClean="0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5" name="Rectangle 29"/>
          <p:cNvSpPr>
            <a:spLocks noChangeArrowheads="1"/>
          </p:cNvSpPr>
          <p:nvPr userDrawn="1"/>
        </p:nvSpPr>
        <p:spPr bwMode="auto">
          <a:xfrm>
            <a:off x="7570788" y="6526213"/>
            <a:ext cx="731837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9.6.05a.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38000"/>
      </p:ext>
    </p:extLst>
  </p:cSld>
  <p:clrMapOvr>
    <a:masterClrMapping/>
  </p:clrMapOvr>
  <p:transition xmlns:p14="http://schemas.microsoft.com/office/powerpoint/2010/main"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48448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82496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71994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90943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29958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78719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43749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965833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37090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405482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789745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90561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3352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9731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7507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64440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895536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357239"/>
      </p:ext>
    </p:extLst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0" name="Rectangle 56"/>
          <p:cNvSpPr>
            <a:spLocks noChangeArrowheads="1"/>
          </p:cNvSpPr>
          <p:nvPr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97566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Freeform 4"/>
          <p:cNvSpPr>
            <a:spLocks/>
          </p:cNvSpPr>
          <p:nvPr/>
        </p:nvSpPr>
        <p:spPr bwMode="auto">
          <a:xfrm>
            <a:off x="4765675" y="600075"/>
            <a:ext cx="2239963" cy="5461000"/>
          </a:xfrm>
          <a:custGeom>
            <a:avLst/>
            <a:gdLst>
              <a:gd name="T0" fmla="*/ 91 w 1411"/>
              <a:gd name="T1" fmla="*/ 33 h 3440"/>
              <a:gd name="T2" fmla="*/ 212 w 1411"/>
              <a:gd name="T3" fmla="*/ 76 h 3440"/>
              <a:gd name="T4" fmla="*/ 332 w 1411"/>
              <a:gd name="T5" fmla="*/ 174 h 3440"/>
              <a:gd name="T6" fmla="*/ 383 w 1411"/>
              <a:gd name="T7" fmla="*/ 305 h 3440"/>
              <a:gd name="T8" fmla="*/ 443 w 1411"/>
              <a:gd name="T9" fmla="*/ 446 h 3440"/>
              <a:gd name="T10" fmla="*/ 453 w 1411"/>
              <a:gd name="T11" fmla="*/ 620 h 3440"/>
              <a:gd name="T12" fmla="*/ 494 w 1411"/>
              <a:gd name="T13" fmla="*/ 751 h 3440"/>
              <a:gd name="T14" fmla="*/ 494 w 1411"/>
              <a:gd name="T15" fmla="*/ 882 h 3440"/>
              <a:gd name="T16" fmla="*/ 483 w 1411"/>
              <a:gd name="T17" fmla="*/ 1012 h 3440"/>
              <a:gd name="T18" fmla="*/ 473 w 1411"/>
              <a:gd name="T19" fmla="*/ 1143 h 3440"/>
              <a:gd name="T20" fmla="*/ 463 w 1411"/>
              <a:gd name="T21" fmla="*/ 1284 h 3440"/>
              <a:gd name="T22" fmla="*/ 433 w 1411"/>
              <a:gd name="T23" fmla="*/ 1426 h 3440"/>
              <a:gd name="T24" fmla="*/ 383 w 1411"/>
              <a:gd name="T25" fmla="*/ 1556 h 3440"/>
              <a:gd name="T26" fmla="*/ 353 w 1411"/>
              <a:gd name="T27" fmla="*/ 1687 h 3440"/>
              <a:gd name="T28" fmla="*/ 443 w 1411"/>
              <a:gd name="T29" fmla="*/ 1796 h 3440"/>
              <a:gd name="T30" fmla="*/ 494 w 1411"/>
              <a:gd name="T31" fmla="*/ 1937 h 3440"/>
              <a:gd name="T32" fmla="*/ 524 w 1411"/>
              <a:gd name="T33" fmla="*/ 2068 h 3440"/>
              <a:gd name="T34" fmla="*/ 614 w 1411"/>
              <a:gd name="T35" fmla="*/ 2198 h 3440"/>
              <a:gd name="T36" fmla="*/ 705 w 1411"/>
              <a:gd name="T37" fmla="*/ 2351 h 3440"/>
              <a:gd name="T38" fmla="*/ 836 w 1411"/>
              <a:gd name="T39" fmla="*/ 2470 h 3440"/>
              <a:gd name="T40" fmla="*/ 947 w 1411"/>
              <a:gd name="T41" fmla="*/ 2612 h 3440"/>
              <a:gd name="T42" fmla="*/ 1078 w 1411"/>
              <a:gd name="T43" fmla="*/ 2721 h 3440"/>
              <a:gd name="T44" fmla="*/ 1158 w 1411"/>
              <a:gd name="T45" fmla="*/ 2851 h 3440"/>
              <a:gd name="T46" fmla="*/ 1269 w 1411"/>
              <a:gd name="T47" fmla="*/ 3004 h 3440"/>
              <a:gd name="T48" fmla="*/ 1319 w 1411"/>
              <a:gd name="T49" fmla="*/ 3156 h 3440"/>
              <a:gd name="T50" fmla="*/ 1370 w 1411"/>
              <a:gd name="T51" fmla="*/ 3308 h 3440"/>
              <a:gd name="T52" fmla="*/ 1400 w 1411"/>
              <a:gd name="T53" fmla="*/ 3439 h 3440"/>
              <a:gd name="T54" fmla="*/ 1410 w 1411"/>
              <a:gd name="T55" fmla="*/ 3145 h 3440"/>
              <a:gd name="T56" fmla="*/ 1340 w 1411"/>
              <a:gd name="T57" fmla="*/ 3058 h 3440"/>
              <a:gd name="T58" fmla="*/ 1259 w 1411"/>
              <a:gd name="T59" fmla="*/ 2862 h 3440"/>
              <a:gd name="T60" fmla="*/ 1098 w 1411"/>
              <a:gd name="T61" fmla="*/ 2721 h 3440"/>
              <a:gd name="T62" fmla="*/ 997 w 1411"/>
              <a:gd name="T63" fmla="*/ 2514 h 3440"/>
              <a:gd name="T64" fmla="*/ 806 w 1411"/>
              <a:gd name="T65" fmla="*/ 2449 h 3440"/>
              <a:gd name="T66" fmla="*/ 735 w 1411"/>
              <a:gd name="T67" fmla="*/ 2307 h 3440"/>
              <a:gd name="T68" fmla="*/ 635 w 1411"/>
              <a:gd name="T69" fmla="*/ 2187 h 3440"/>
              <a:gd name="T70" fmla="*/ 534 w 1411"/>
              <a:gd name="T71" fmla="*/ 1959 h 3440"/>
              <a:gd name="T72" fmla="*/ 443 w 1411"/>
              <a:gd name="T73" fmla="*/ 1785 h 3440"/>
              <a:gd name="T74" fmla="*/ 403 w 1411"/>
              <a:gd name="T75" fmla="*/ 1632 h 3440"/>
              <a:gd name="T76" fmla="*/ 433 w 1411"/>
              <a:gd name="T77" fmla="*/ 1491 h 3440"/>
              <a:gd name="T78" fmla="*/ 483 w 1411"/>
              <a:gd name="T79" fmla="*/ 1349 h 3440"/>
              <a:gd name="T80" fmla="*/ 483 w 1411"/>
              <a:gd name="T81" fmla="*/ 1208 h 3440"/>
              <a:gd name="T82" fmla="*/ 524 w 1411"/>
              <a:gd name="T83" fmla="*/ 1023 h 3440"/>
              <a:gd name="T84" fmla="*/ 514 w 1411"/>
              <a:gd name="T85" fmla="*/ 805 h 3440"/>
              <a:gd name="T86" fmla="*/ 534 w 1411"/>
              <a:gd name="T87" fmla="*/ 642 h 3440"/>
              <a:gd name="T88" fmla="*/ 554 w 1411"/>
              <a:gd name="T89" fmla="*/ 522 h 3440"/>
              <a:gd name="T90" fmla="*/ 665 w 1411"/>
              <a:gd name="T91" fmla="*/ 392 h 3440"/>
              <a:gd name="T92" fmla="*/ 826 w 1411"/>
              <a:gd name="T93" fmla="*/ 218 h 3440"/>
              <a:gd name="T94" fmla="*/ 876 w 1411"/>
              <a:gd name="T95" fmla="*/ 76 h 3440"/>
              <a:gd name="T96" fmla="*/ 917 w 1411"/>
              <a:gd name="T97" fmla="*/ 11 h 3440"/>
              <a:gd name="T98" fmla="*/ 765 w 1411"/>
              <a:gd name="T99" fmla="*/ 87 h 3440"/>
              <a:gd name="T100" fmla="*/ 755 w 1411"/>
              <a:gd name="T101" fmla="*/ 218 h 3440"/>
              <a:gd name="T102" fmla="*/ 745 w 1411"/>
              <a:gd name="T103" fmla="*/ 305 h 3440"/>
              <a:gd name="T104" fmla="*/ 624 w 1411"/>
              <a:gd name="T105" fmla="*/ 435 h 3440"/>
              <a:gd name="T106" fmla="*/ 534 w 1411"/>
              <a:gd name="T107" fmla="*/ 522 h 3440"/>
              <a:gd name="T108" fmla="*/ 483 w 1411"/>
              <a:gd name="T109" fmla="*/ 664 h 3440"/>
              <a:gd name="T110" fmla="*/ 473 w 1411"/>
              <a:gd name="T111" fmla="*/ 511 h 3440"/>
              <a:gd name="T112" fmla="*/ 443 w 1411"/>
              <a:gd name="T113" fmla="*/ 348 h 3440"/>
              <a:gd name="T114" fmla="*/ 383 w 1411"/>
              <a:gd name="T115" fmla="*/ 218 h 3440"/>
              <a:gd name="T116" fmla="*/ 302 w 1411"/>
              <a:gd name="T117" fmla="*/ 98 h 3440"/>
              <a:gd name="T118" fmla="*/ 181 w 1411"/>
              <a:gd name="T119" fmla="*/ 33 h 3440"/>
              <a:gd name="T120" fmla="*/ 60 w 1411"/>
              <a:gd name="T121" fmla="*/ 11 h 3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>
              <a:gd name="T0" fmla="*/ 151 w 4882"/>
              <a:gd name="T1" fmla="*/ 54 h 1403"/>
              <a:gd name="T2" fmla="*/ 282 w 4882"/>
              <a:gd name="T3" fmla="*/ 250 h 1403"/>
              <a:gd name="T4" fmla="*/ 524 w 4882"/>
              <a:gd name="T5" fmla="*/ 261 h 1403"/>
              <a:gd name="T6" fmla="*/ 686 w 4882"/>
              <a:gd name="T7" fmla="*/ 467 h 1403"/>
              <a:gd name="T8" fmla="*/ 766 w 4882"/>
              <a:gd name="T9" fmla="*/ 706 h 1403"/>
              <a:gd name="T10" fmla="*/ 918 w 4882"/>
              <a:gd name="T11" fmla="*/ 739 h 1403"/>
              <a:gd name="T12" fmla="*/ 1008 w 4882"/>
              <a:gd name="T13" fmla="*/ 815 h 1403"/>
              <a:gd name="T14" fmla="*/ 1210 w 4882"/>
              <a:gd name="T15" fmla="*/ 869 h 1403"/>
              <a:gd name="T16" fmla="*/ 1331 w 4882"/>
              <a:gd name="T17" fmla="*/ 772 h 1403"/>
              <a:gd name="T18" fmla="*/ 1412 w 4882"/>
              <a:gd name="T19" fmla="*/ 565 h 1403"/>
              <a:gd name="T20" fmla="*/ 1291 w 4882"/>
              <a:gd name="T21" fmla="*/ 359 h 1403"/>
              <a:gd name="T22" fmla="*/ 1412 w 4882"/>
              <a:gd name="T23" fmla="*/ 163 h 1403"/>
              <a:gd name="T24" fmla="*/ 1603 w 4882"/>
              <a:gd name="T25" fmla="*/ 206 h 1403"/>
              <a:gd name="T26" fmla="*/ 1785 w 4882"/>
              <a:gd name="T27" fmla="*/ 250 h 1403"/>
              <a:gd name="T28" fmla="*/ 1967 w 4882"/>
              <a:gd name="T29" fmla="*/ 250 h 1403"/>
              <a:gd name="T30" fmla="*/ 2088 w 4882"/>
              <a:gd name="T31" fmla="*/ 217 h 1403"/>
              <a:gd name="T32" fmla="*/ 2219 w 4882"/>
              <a:gd name="T33" fmla="*/ 120 h 1403"/>
              <a:gd name="T34" fmla="*/ 2420 w 4882"/>
              <a:gd name="T35" fmla="*/ 261 h 1403"/>
              <a:gd name="T36" fmla="*/ 2612 w 4882"/>
              <a:gd name="T37" fmla="*/ 348 h 1403"/>
              <a:gd name="T38" fmla="*/ 2783 w 4882"/>
              <a:gd name="T39" fmla="*/ 478 h 1403"/>
              <a:gd name="T40" fmla="*/ 2985 w 4882"/>
              <a:gd name="T41" fmla="*/ 576 h 1403"/>
              <a:gd name="T42" fmla="*/ 3177 w 4882"/>
              <a:gd name="T43" fmla="*/ 652 h 1403"/>
              <a:gd name="T44" fmla="*/ 3378 w 4882"/>
              <a:gd name="T45" fmla="*/ 772 h 1403"/>
              <a:gd name="T46" fmla="*/ 3580 w 4882"/>
              <a:gd name="T47" fmla="*/ 706 h 1403"/>
              <a:gd name="T48" fmla="*/ 3782 w 4882"/>
              <a:gd name="T49" fmla="*/ 772 h 1403"/>
              <a:gd name="T50" fmla="*/ 3983 w 4882"/>
              <a:gd name="T51" fmla="*/ 706 h 1403"/>
              <a:gd name="T52" fmla="*/ 4195 w 4882"/>
              <a:gd name="T53" fmla="*/ 696 h 1403"/>
              <a:gd name="T54" fmla="*/ 4397 w 4882"/>
              <a:gd name="T55" fmla="*/ 783 h 1403"/>
              <a:gd name="T56" fmla="*/ 4599 w 4882"/>
              <a:gd name="T57" fmla="*/ 783 h 1403"/>
              <a:gd name="T58" fmla="*/ 4800 w 4882"/>
              <a:gd name="T59" fmla="*/ 761 h 1403"/>
              <a:gd name="T60" fmla="*/ 4760 w 4882"/>
              <a:gd name="T61" fmla="*/ 848 h 1403"/>
              <a:gd name="T62" fmla="*/ 4498 w 4882"/>
              <a:gd name="T63" fmla="*/ 924 h 1403"/>
              <a:gd name="T64" fmla="*/ 4296 w 4882"/>
              <a:gd name="T65" fmla="*/ 978 h 1403"/>
              <a:gd name="T66" fmla="*/ 4276 w 4882"/>
              <a:gd name="T67" fmla="*/ 1130 h 1403"/>
              <a:gd name="T68" fmla="*/ 4165 w 4882"/>
              <a:gd name="T69" fmla="*/ 1293 h 1403"/>
              <a:gd name="T70" fmla="*/ 3933 w 4882"/>
              <a:gd name="T71" fmla="*/ 1337 h 1403"/>
              <a:gd name="T72" fmla="*/ 3620 w 4882"/>
              <a:gd name="T73" fmla="*/ 1185 h 1403"/>
              <a:gd name="T74" fmla="*/ 3409 w 4882"/>
              <a:gd name="T75" fmla="*/ 1011 h 1403"/>
              <a:gd name="T76" fmla="*/ 3177 w 4882"/>
              <a:gd name="T77" fmla="*/ 978 h 1403"/>
              <a:gd name="T78" fmla="*/ 2955 w 4882"/>
              <a:gd name="T79" fmla="*/ 859 h 1403"/>
              <a:gd name="T80" fmla="*/ 2703 w 4882"/>
              <a:gd name="T81" fmla="*/ 848 h 1403"/>
              <a:gd name="T82" fmla="*/ 2471 w 4882"/>
              <a:gd name="T83" fmla="*/ 924 h 1403"/>
              <a:gd name="T84" fmla="*/ 2239 w 4882"/>
              <a:gd name="T85" fmla="*/ 859 h 1403"/>
              <a:gd name="T86" fmla="*/ 2027 w 4882"/>
              <a:gd name="T87" fmla="*/ 772 h 1403"/>
              <a:gd name="T88" fmla="*/ 1926 w 4882"/>
              <a:gd name="T89" fmla="*/ 946 h 1403"/>
              <a:gd name="T90" fmla="*/ 1916 w 4882"/>
              <a:gd name="T91" fmla="*/ 1163 h 1403"/>
              <a:gd name="T92" fmla="*/ 1805 w 4882"/>
              <a:gd name="T93" fmla="*/ 1359 h 1403"/>
              <a:gd name="T94" fmla="*/ 1593 w 4882"/>
              <a:gd name="T95" fmla="*/ 1402 h 1403"/>
              <a:gd name="T96" fmla="*/ 1382 w 4882"/>
              <a:gd name="T97" fmla="*/ 1326 h 1403"/>
              <a:gd name="T98" fmla="*/ 1180 w 4882"/>
              <a:gd name="T99" fmla="*/ 1239 h 1403"/>
              <a:gd name="T100" fmla="*/ 978 w 4882"/>
              <a:gd name="T101" fmla="*/ 1217 h 1403"/>
              <a:gd name="T102" fmla="*/ 777 w 4882"/>
              <a:gd name="T103" fmla="*/ 1337 h 1403"/>
              <a:gd name="T104" fmla="*/ 625 w 4882"/>
              <a:gd name="T105" fmla="*/ 1250 h 1403"/>
              <a:gd name="T106" fmla="*/ 504 w 4882"/>
              <a:gd name="T107" fmla="*/ 1087 h 1403"/>
              <a:gd name="T108" fmla="*/ 373 w 4882"/>
              <a:gd name="T109" fmla="*/ 902 h 1403"/>
              <a:gd name="T110" fmla="*/ 182 w 4882"/>
              <a:gd name="T111" fmla="*/ 783 h 1403"/>
              <a:gd name="T112" fmla="*/ 121 w 4882"/>
              <a:gd name="T113" fmla="*/ 598 h 1403"/>
              <a:gd name="T114" fmla="*/ 61 w 4882"/>
              <a:gd name="T115" fmla="*/ 413 h 1403"/>
              <a:gd name="T116" fmla="*/ 61 w 4882"/>
              <a:gd name="T117" fmla="*/ 196 h 1403"/>
              <a:gd name="T118" fmla="*/ 0 w 4882"/>
              <a:gd name="T119" fmla="*/ 0 h 1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>
              <a:gd name="T0" fmla="*/ 968 w 4993"/>
              <a:gd name="T1" fmla="*/ 2686 h 3253"/>
              <a:gd name="T2" fmla="*/ 766 w 4993"/>
              <a:gd name="T3" fmla="*/ 3045 h 3253"/>
              <a:gd name="T4" fmla="*/ 474 w 4993"/>
              <a:gd name="T5" fmla="*/ 3121 h 3253"/>
              <a:gd name="T6" fmla="*/ 161 w 4993"/>
              <a:gd name="T7" fmla="*/ 3067 h 3253"/>
              <a:gd name="T8" fmla="*/ 182 w 4993"/>
              <a:gd name="T9" fmla="*/ 2893 h 3253"/>
              <a:gd name="T10" fmla="*/ 504 w 4993"/>
              <a:gd name="T11" fmla="*/ 2828 h 3253"/>
              <a:gd name="T12" fmla="*/ 807 w 4993"/>
              <a:gd name="T13" fmla="*/ 2708 h 3253"/>
              <a:gd name="T14" fmla="*/ 958 w 4993"/>
              <a:gd name="T15" fmla="*/ 2447 h 3253"/>
              <a:gd name="T16" fmla="*/ 645 w 4993"/>
              <a:gd name="T17" fmla="*/ 2186 h 3253"/>
              <a:gd name="T18" fmla="*/ 303 w 4993"/>
              <a:gd name="T19" fmla="*/ 2001 h 3253"/>
              <a:gd name="T20" fmla="*/ 444 w 4993"/>
              <a:gd name="T21" fmla="*/ 2012 h 3253"/>
              <a:gd name="T22" fmla="*/ 837 w 4993"/>
              <a:gd name="T23" fmla="*/ 2077 h 3253"/>
              <a:gd name="T24" fmla="*/ 1190 w 4993"/>
              <a:gd name="T25" fmla="*/ 2186 h 3253"/>
              <a:gd name="T26" fmla="*/ 1291 w 4993"/>
              <a:gd name="T27" fmla="*/ 2230 h 3253"/>
              <a:gd name="T28" fmla="*/ 1553 w 4993"/>
              <a:gd name="T29" fmla="*/ 1990 h 3253"/>
              <a:gd name="T30" fmla="*/ 1896 w 4993"/>
              <a:gd name="T31" fmla="*/ 1795 h 3253"/>
              <a:gd name="T32" fmla="*/ 2047 w 4993"/>
              <a:gd name="T33" fmla="*/ 1468 h 3253"/>
              <a:gd name="T34" fmla="*/ 2148 w 4993"/>
              <a:gd name="T35" fmla="*/ 1523 h 3253"/>
              <a:gd name="T36" fmla="*/ 2350 w 4993"/>
              <a:gd name="T37" fmla="*/ 1370 h 3253"/>
              <a:gd name="T38" fmla="*/ 2158 w 4993"/>
              <a:gd name="T39" fmla="*/ 1088 h 3253"/>
              <a:gd name="T40" fmla="*/ 2077 w 4993"/>
              <a:gd name="T41" fmla="*/ 653 h 3253"/>
              <a:gd name="T42" fmla="*/ 1876 w 4993"/>
              <a:gd name="T43" fmla="*/ 359 h 3253"/>
              <a:gd name="T44" fmla="*/ 1674 w 4993"/>
              <a:gd name="T45" fmla="*/ 65 h 3253"/>
              <a:gd name="T46" fmla="*/ 1967 w 4993"/>
              <a:gd name="T47" fmla="*/ 131 h 3253"/>
              <a:gd name="T48" fmla="*/ 2198 w 4993"/>
              <a:gd name="T49" fmla="*/ 348 h 3253"/>
              <a:gd name="T50" fmla="*/ 2188 w 4993"/>
              <a:gd name="T51" fmla="*/ 674 h 3253"/>
              <a:gd name="T52" fmla="*/ 2309 w 4993"/>
              <a:gd name="T53" fmla="*/ 914 h 3253"/>
              <a:gd name="T54" fmla="*/ 2562 w 4993"/>
              <a:gd name="T55" fmla="*/ 707 h 3253"/>
              <a:gd name="T56" fmla="*/ 2400 w 4993"/>
              <a:gd name="T57" fmla="*/ 326 h 3253"/>
              <a:gd name="T58" fmla="*/ 2794 w 4993"/>
              <a:gd name="T59" fmla="*/ 163 h 3253"/>
              <a:gd name="T60" fmla="*/ 3207 w 4993"/>
              <a:gd name="T61" fmla="*/ 196 h 3253"/>
              <a:gd name="T62" fmla="*/ 3247 w 4993"/>
              <a:gd name="T63" fmla="*/ 555 h 3253"/>
              <a:gd name="T64" fmla="*/ 3086 w 4993"/>
              <a:gd name="T65" fmla="*/ 783 h 3253"/>
              <a:gd name="T66" fmla="*/ 2783 w 4993"/>
              <a:gd name="T67" fmla="*/ 881 h 3253"/>
              <a:gd name="T68" fmla="*/ 3096 w 4993"/>
              <a:gd name="T69" fmla="*/ 1055 h 3253"/>
              <a:gd name="T70" fmla="*/ 3499 w 4993"/>
              <a:gd name="T71" fmla="*/ 1033 h 3253"/>
              <a:gd name="T72" fmla="*/ 3741 w 4993"/>
              <a:gd name="T73" fmla="*/ 1283 h 3253"/>
              <a:gd name="T74" fmla="*/ 3661 w 4993"/>
              <a:gd name="T75" fmla="*/ 1664 h 3253"/>
              <a:gd name="T76" fmla="*/ 3873 w 4993"/>
              <a:gd name="T77" fmla="*/ 1903 h 3253"/>
              <a:gd name="T78" fmla="*/ 4175 w 4993"/>
              <a:gd name="T79" fmla="*/ 1784 h 3253"/>
              <a:gd name="T80" fmla="*/ 4468 w 4993"/>
              <a:gd name="T81" fmla="*/ 1631 h 3253"/>
              <a:gd name="T82" fmla="*/ 4720 w 4993"/>
              <a:gd name="T83" fmla="*/ 1392 h 3253"/>
              <a:gd name="T84" fmla="*/ 4992 w 4993"/>
              <a:gd name="T85" fmla="*/ 1490 h 3253"/>
              <a:gd name="T86" fmla="*/ 4730 w 4993"/>
              <a:gd name="T87" fmla="*/ 1762 h 3253"/>
              <a:gd name="T88" fmla="*/ 4518 w 4993"/>
              <a:gd name="T89" fmla="*/ 2132 h 3253"/>
              <a:gd name="T90" fmla="*/ 4266 w 4993"/>
              <a:gd name="T91" fmla="*/ 2491 h 3253"/>
              <a:gd name="T92" fmla="*/ 3812 w 4993"/>
              <a:gd name="T93" fmla="*/ 2469 h 3253"/>
              <a:gd name="T94" fmla="*/ 3560 w 4993"/>
              <a:gd name="T95" fmla="*/ 2317 h 3253"/>
              <a:gd name="T96" fmla="*/ 3550 w 4993"/>
              <a:gd name="T97" fmla="*/ 1849 h 3253"/>
              <a:gd name="T98" fmla="*/ 3348 w 4993"/>
              <a:gd name="T99" fmla="*/ 1566 h 3253"/>
              <a:gd name="T100" fmla="*/ 3005 w 4993"/>
              <a:gd name="T101" fmla="*/ 1773 h 3253"/>
              <a:gd name="T102" fmla="*/ 2824 w 4993"/>
              <a:gd name="T103" fmla="*/ 1566 h 3253"/>
              <a:gd name="T104" fmla="*/ 2582 w 4993"/>
              <a:gd name="T105" fmla="*/ 1294 h 3253"/>
              <a:gd name="T106" fmla="*/ 2279 w 4993"/>
              <a:gd name="T107" fmla="*/ 1577 h 3253"/>
              <a:gd name="T108" fmla="*/ 2158 w 4993"/>
              <a:gd name="T109" fmla="*/ 2001 h 3253"/>
              <a:gd name="T110" fmla="*/ 1896 w 4993"/>
              <a:gd name="T111" fmla="*/ 2328 h 3253"/>
              <a:gd name="T112" fmla="*/ 1755 w 4993"/>
              <a:gd name="T113" fmla="*/ 2643 h 3253"/>
              <a:gd name="T114" fmla="*/ 1392 w 4993"/>
              <a:gd name="T115" fmla="*/ 2436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>
              <a:gd name="T0" fmla="*/ 154 w 672"/>
              <a:gd name="T1" fmla="*/ 44 h 605"/>
              <a:gd name="T2" fmla="*/ 168 w 672"/>
              <a:gd name="T3" fmla="*/ 102 h 605"/>
              <a:gd name="T4" fmla="*/ 174 w 672"/>
              <a:gd name="T5" fmla="*/ 160 h 605"/>
              <a:gd name="T6" fmla="*/ 201 w 672"/>
              <a:gd name="T7" fmla="*/ 226 h 605"/>
              <a:gd name="T8" fmla="*/ 208 w 672"/>
              <a:gd name="T9" fmla="*/ 291 h 605"/>
              <a:gd name="T10" fmla="*/ 221 w 672"/>
              <a:gd name="T11" fmla="*/ 349 h 605"/>
              <a:gd name="T12" fmla="*/ 228 w 672"/>
              <a:gd name="T13" fmla="*/ 415 h 605"/>
              <a:gd name="T14" fmla="*/ 221 w 672"/>
              <a:gd name="T15" fmla="*/ 473 h 605"/>
              <a:gd name="T16" fmla="*/ 201 w 672"/>
              <a:gd name="T17" fmla="*/ 524 h 605"/>
              <a:gd name="T18" fmla="*/ 161 w 672"/>
              <a:gd name="T19" fmla="*/ 466 h 605"/>
              <a:gd name="T20" fmla="*/ 107 w 672"/>
              <a:gd name="T21" fmla="*/ 437 h 605"/>
              <a:gd name="T22" fmla="*/ 54 w 672"/>
              <a:gd name="T23" fmla="*/ 422 h 605"/>
              <a:gd name="T24" fmla="*/ 0 w 672"/>
              <a:gd name="T25" fmla="*/ 408 h 605"/>
              <a:gd name="T26" fmla="*/ 54 w 672"/>
              <a:gd name="T27" fmla="*/ 451 h 605"/>
              <a:gd name="T28" fmla="*/ 107 w 672"/>
              <a:gd name="T29" fmla="*/ 458 h 605"/>
              <a:gd name="T30" fmla="*/ 148 w 672"/>
              <a:gd name="T31" fmla="*/ 488 h 605"/>
              <a:gd name="T32" fmla="*/ 181 w 672"/>
              <a:gd name="T33" fmla="*/ 546 h 605"/>
              <a:gd name="T34" fmla="*/ 235 w 672"/>
              <a:gd name="T35" fmla="*/ 531 h 605"/>
              <a:gd name="T36" fmla="*/ 289 w 672"/>
              <a:gd name="T37" fmla="*/ 546 h 605"/>
              <a:gd name="T38" fmla="*/ 342 w 672"/>
              <a:gd name="T39" fmla="*/ 582 h 605"/>
              <a:gd name="T40" fmla="*/ 396 w 672"/>
              <a:gd name="T41" fmla="*/ 597 h 605"/>
              <a:gd name="T42" fmla="*/ 483 w 672"/>
              <a:gd name="T43" fmla="*/ 604 h 605"/>
              <a:gd name="T44" fmla="*/ 544 w 672"/>
              <a:gd name="T45" fmla="*/ 589 h 605"/>
              <a:gd name="T46" fmla="*/ 604 w 672"/>
              <a:gd name="T47" fmla="*/ 582 h 605"/>
              <a:gd name="T48" fmla="*/ 671 w 672"/>
              <a:gd name="T49" fmla="*/ 568 h 605"/>
              <a:gd name="T50" fmla="*/ 604 w 672"/>
              <a:gd name="T51" fmla="*/ 568 h 605"/>
              <a:gd name="T52" fmla="*/ 537 w 672"/>
              <a:gd name="T53" fmla="*/ 575 h 605"/>
              <a:gd name="T54" fmla="*/ 483 w 672"/>
              <a:gd name="T55" fmla="*/ 575 h 605"/>
              <a:gd name="T56" fmla="*/ 429 w 672"/>
              <a:gd name="T57" fmla="*/ 575 h 605"/>
              <a:gd name="T58" fmla="*/ 376 w 672"/>
              <a:gd name="T59" fmla="*/ 568 h 605"/>
              <a:gd name="T60" fmla="*/ 322 w 672"/>
              <a:gd name="T61" fmla="*/ 524 h 605"/>
              <a:gd name="T62" fmla="*/ 268 w 672"/>
              <a:gd name="T63" fmla="*/ 509 h 605"/>
              <a:gd name="T64" fmla="*/ 255 w 672"/>
              <a:gd name="T65" fmla="*/ 451 h 605"/>
              <a:gd name="T66" fmla="*/ 255 w 672"/>
              <a:gd name="T67" fmla="*/ 393 h 605"/>
              <a:gd name="T68" fmla="*/ 248 w 672"/>
              <a:gd name="T69" fmla="*/ 327 h 605"/>
              <a:gd name="T70" fmla="*/ 242 w 672"/>
              <a:gd name="T71" fmla="*/ 269 h 605"/>
              <a:gd name="T72" fmla="*/ 228 w 672"/>
              <a:gd name="T73" fmla="*/ 211 h 605"/>
              <a:gd name="T74" fmla="*/ 201 w 672"/>
              <a:gd name="T75" fmla="*/ 146 h 605"/>
              <a:gd name="T76" fmla="*/ 141 w 672"/>
              <a:gd name="T77" fmla="*/ 109 h 605"/>
              <a:gd name="T78" fmla="*/ 161 w 672"/>
              <a:gd name="T79" fmla="*/ 51 h 605"/>
              <a:gd name="T80" fmla="*/ 134 w 672"/>
              <a:gd name="T81" fmla="*/ 0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" name="Freeform 10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>
              <a:gd name="T0" fmla="*/ 1122 w 1136"/>
              <a:gd name="T1" fmla="*/ 87 h 2540"/>
              <a:gd name="T2" fmla="*/ 1095 w 1136"/>
              <a:gd name="T3" fmla="*/ 210 h 2540"/>
              <a:gd name="T4" fmla="*/ 1054 w 1136"/>
              <a:gd name="T5" fmla="*/ 319 h 2540"/>
              <a:gd name="T6" fmla="*/ 1034 w 1136"/>
              <a:gd name="T7" fmla="*/ 406 h 2540"/>
              <a:gd name="T8" fmla="*/ 1075 w 1136"/>
              <a:gd name="T9" fmla="*/ 522 h 2540"/>
              <a:gd name="T10" fmla="*/ 1054 w 1136"/>
              <a:gd name="T11" fmla="*/ 638 h 2540"/>
              <a:gd name="T12" fmla="*/ 1028 w 1136"/>
              <a:gd name="T13" fmla="*/ 754 h 2540"/>
              <a:gd name="T14" fmla="*/ 947 w 1136"/>
              <a:gd name="T15" fmla="*/ 863 h 2540"/>
              <a:gd name="T16" fmla="*/ 913 w 1136"/>
              <a:gd name="T17" fmla="*/ 979 h 2540"/>
              <a:gd name="T18" fmla="*/ 860 w 1136"/>
              <a:gd name="T19" fmla="*/ 1103 h 2540"/>
              <a:gd name="T20" fmla="*/ 813 w 1136"/>
              <a:gd name="T21" fmla="*/ 1219 h 2540"/>
              <a:gd name="T22" fmla="*/ 719 w 1136"/>
              <a:gd name="T23" fmla="*/ 1313 h 2540"/>
              <a:gd name="T24" fmla="*/ 611 w 1136"/>
              <a:gd name="T25" fmla="*/ 1320 h 2540"/>
              <a:gd name="T26" fmla="*/ 504 w 1136"/>
              <a:gd name="T27" fmla="*/ 1320 h 2540"/>
              <a:gd name="T28" fmla="*/ 396 w 1136"/>
              <a:gd name="T29" fmla="*/ 1364 h 2540"/>
              <a:gd name="T30" fmla="*/ 316 w 1136"/>
              <a:gd name="T31" fmla="*/ 1248 h 2540"/>
              <a:gd name="T32" fmla="*/ 208 w 1136"/>
              <a:gd name="T33" fmla="*/ 1175 h 2540"/>
              <a:gd name="T34" fmla="*/ 101 w 1136"/>
              <a:gd name="T35" fmla="*/ 1175 h 2540"/>
              <a:gd name="T36" fmla="*/ 40 w 1136"/>
              <a:gd name="T37" fmla="*/ 1182 h 2540"/>
              <a:gd name="T38" fmla="*/ 141 w 1136"/>
              <a:gd name="T39" fmla="*/ 1240 h 2540"/>
              <a:gd name="T40" fmla="*/ 235 w 1136"/>
              <a:gd name="T41" fmla="*/ 1328 h 2540"/>
              <a:gd name="T42" fmla="*/ 349 w 1136"/>
              <a:gd name="T43" fmla="*/ 1386 h 2540"/>
              <a:gd name="T44" fmla="*/ 356 w 1136"/>
              <a:gd name="T45" fmla="*/ 1531 h 2540"/>
              <a:gd name="T46" fmla="*/ 349 w 1136"/>
              <a:gd name="T47" fmla="*/ 1690 h 2540"/>
              <a:gd name="T48" fmla="*/ 296 w 1136"/>
              <a:gd name="T49" fmla="*/ 1821 h 2540"/>
              <a:gd name="T50" fmla="*/ 235 w 1136"/>
              <a:gd name="T51" fmla="*/ 1951 h 2540"/>
              <a:gd name="T52" fmla="*/ 168 w 1136"/>
              <a:gd name="T53" fmla="*/ 2082 h 2540"/>
              <a:gd name="T54" fmla="*/ 134 w 1136"/>
              <a:gd name="T55" fmla="*/ 2213 h 2540"/>
              <a:gd name="T56" fmla="*/ 67 w 1136"/>
              <a:gd name="T57" fmla="*/ 2329 h 2540"/>
              <a:gd name="T58" fmla="*/ 27 w 1136"/>
              <a:gd name="T59" fmla="*/ 2452 h 2540"/>
              <a:gd name="T60" fmla="*/ 20 w 1136"/>
              <a:gd name="T61" fmla="*/ 2510 h 2540"/>
              <a:gd name="T62" fmla="*/ 81 w 1136"/>
              <a:gd name="T63" fmla="*/ 2387 h 2540"/>
              <a:gd name="T64" fmla="*/ 148 w 1136"/>
              <a:gd name="T65" fmla="*/ 2271 h 2540"/>
              <a:gd name="T66" fmla="*/ 201 w 1136"/>
              <a:gd name="T67" fmla="*/ 2147 h 2540"/>
              <a:gd name="T68" fmla="*/ 242 w 1136"/>
              <a:gd name="T69" fmla="*/ 2002 h 2540"/>
              <a:gd name="T70" fmla="*/ 316 w 1136"/>
              <a:gd name="T71" fmla="*/ 1886 h 2540"/>
              <a:gd name="T72" fmla="*/ 403 w 1136"/>
              <a:gd name="T73" fmla="*/ 1763 h 2540"/>
              <a:gd name="T74" fmla="*/ 430 w 1136"/>
              <a:gd name="T75" fmla="*/ 1639 h 2540"/>
              <a:gd name="T76" fmla="*/ 423 w 1136"/>
              <a:gd name="T77" fmla="*/ 1523 h 2540"/>
              <a:gd name="T78" fmla="*/ 497 w 1136"/>
              <a:gd name="T79" fmla="*/ 1444 h 2540"/>
              <a:gd name="T80" fmla="*/ 651 w 1136"/>
              <a:gd name="T81" fmla="*/ 1407 h 2540"/>
              <a:gd name="T82" fmla="*/ 792 w 1136"/>
              <a:gd name="T83" fmla="*/ 1364 h 2540"/>
              <a:gd name="T84" fmla="*/ 866 w 1136"/>
              <a:gd name="T85" fmla="*/ 1255 h 2540"/>
              <a:gd name="T86" fmla="*/ 907 w 1136"/>
              <a:gd name="T87" fmla="*/ 1074 h 2540"/>
              <a:gd name="T88" fmla="*/ 1014 w 1136"/>
              <a:gd name="T89" fmla="*/ 979 h 2540"/>
              <a:gd name="T90" fmla="*/ 1048 w 1136"/>
              <a:gd name="T91" fmla="*/ 856 h 2540"/>
              <a:gd name="T92" fmla="*/ 1088 w 1136"/>
              <a:gd name="T93" fmla="*/ 733 h 2540"/>
              <a:gd name="T94" fmla="*/ 1115 w 1136"/>
              <a:gd name="T95" fmla="*/ 617 h 2540"/>
              <a:gd name="T96" fmla="*/ 1108 w 1136"/>
              <a:gd name="T97" fmla="*/ 493 h 2540"/>
              <a:gd name="T98" fmla="*/ 1081 w 1136"/>
              <a:gd name="T99" fmla="*/ 377 h 2540"/>
              <a:gd name="T100" fmla="*/ 1088 w 1136"/>
              <a:gd name="T101" fmla="*/ 261 h 2540"/>
              <a:gd name="T102" fmla="*/ 1135 w 1136"/>
              <a:gd name="T103" fmla="*/ 138 h 2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7" name="Freeform 13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>
              <a:gd name="T0" fmla="*/ 444 w 4812"/>
              <a:gd name="T1" fmla="*/ 348 h 3462"/>
              <a:gd name="T2" fmla="*/ 817 w 4812"/>
              <a:gd name="T3" fmla="*/ 664 h 3462"/>
              <a:gd name="T4" fmla="*/ 1190 w 4812"/>
              <a:gd name="T5" fmla="*/ 925 h 3462"/>
              <a:gd name="T6" fmla="*/ 1614 w 4812"/>
              <a:gd name="T7" fmla="*/ 1252 h 3462"/>
              <a:gd name="T8" fmla="*/ 2058 w 4812"/>
              <a:gd name="T9" fmla="*/ 1611 h 3462"/>
              <a:gd name="T10" fmla="*/ 2421 w 4812"/>
              <a:gd name="T11" fmla="*/ 1926 h 3462"/>
              <a:gd name="T12" fmla="*/ 2673 w 4812"/>
              <a:gd name="T13" fmla="*/ 2362 h 3462"/>
              <a:gd name="T14" fmla="*/ 2249 w 4812"/>
              <a:gd name="T15" fmla="*/ 2318 h 3462"/>
              <a:gd name="T16" fmla="*/ 1815 w 4812"/>
              <a:gd name="T17" fmla="*/ 2307 h 3462"/>
              <a:gd name="T18" fmla="*/ 1311 w 4812"/>
              <a:gd name="T19" fmla="*/ 2373 h 3462"/>
              <a:gd name="T20" fmla="*/ 918 w 4812"/>
              <a:gd name="T21" fmla="*/ 2318 h 3462"/>
              <a:gd name="T22" fmla="*/ 474 w 4812"/>
              <a:gd name="T23" fmla="*/ 2122 h 3462"/>
              <a:gd name="T24" fmla="*/ 30 w 4812"/>
              <a:gd name="T25" fmla="*/ 1752 h 3462"/>
              <a:gd name="T26" fmla="*/ 403 w 4812"/>
              <a:gd name="T27" fmla="*/ 2090 h 3462"/>
              <a:gd name="T28" fmla="*/ 827 w 4812"/>
              <a:gd name="T29" fmla="*/ 2296 h 3462"/>
              <a:gd name="T30" fmla="*/ 635 w 4812"/>
              <a:gd name="T31" fmla="*/ 2416 h 3462"/>
              <a:gd name="T32" fmla="*/ 212 w 4812"/>
              <a:gd name="T33" fmla="*/ 2569 h 3462"/>
              <a:gd name="T34" fmla="*/ 252 w 4812"/>
              <a:gd name="T35" fmla="*/ 2612 h 3462"/>
              <a:gd name="T36" fmla="*/ 676 w 4812"/>
              <a:gd name="T37" fmla="*/ 2438 h 3462"/>
              <a:gd name="T38" fmla="*/ 1089 w 4812"/>
              <a:gd name="T39" fmla="*/ 2405 h 3462"/>
              <a:gd name="T40" fmla="*/ 1553 w 4812"/>
              <a:gd name="T41" fmla="*/ 2569 h 3462"/>
              <a:gd name="T42" fmla="*/ 1624 w 4812"/>
              <a:gd name="T43" fmla="*/ 3004 h 3462"/>
              <a:gd name="T44" fmla="*/ 1069 w 4812"/>
              <a:gd name="T45" fmla="*/ 3189 h 3462"/>
              <a:gd name="T46" fmla="*/ 595 w 4812"/>
              <a:gd name="T47" fmla="*/ 3298 h 3462"/>
              <a:gd name="T48" fmla="*/ 161 w 4812"/>
              <a:gd name="T49" fmla="*/ 3341 h 3462"/>
              <a:gd name="T50" fmla="*/ 292 w 4812"/>
              <a:gd name="T51" fmla="*/ 3320 h 3462"/>
              <a:gd name="T52" fmla="*/ 767 w 4812"/>
              <a:gd name="T53" fmla="*/ 3298 h 3462"/>
              <a:gd name="T54" fmla="*/ 1241 w 4812"/>
              <a:gd name="T55" fmla="*/ 3189 h 3462"/>
              <a:gd name="T56" fmla="*/ 1654 w 4812"/>
              <a:gd name="T57" fmla="*/ 2982 h 3462"/>
              <a:gd name="T58" fmla="*/ 2088 w 4812"/>
              <a:gd name="T59" fmla="*/ 2917 h 3462"/>
              <a:gd name="T60" fmla="*/ 2521 w 4812"/>
              <a:gd name="T61" fmla="*/ 3058 h 3462"/>
              <a:gd name="T62" fmla="*/ 2975 w 4812"/>
              <a:gd name="T63" fmla="*/ 3200 h 3462"/>
              <a:gd name="T64" fmla="*/ 3490 w 4812"/>
              <a:gd name="T65" fmla="*/ 3309 h 3462"/>
              <a:gd name="T66" fmla="*/ 3944 w 4812"/>
              <a:gd name="T67" fmla="*/ 3385 h 3462"/>
              <a:gd name="T68" fmla="*/ 4408 w 4812"/>
              <a:gd name="T69" fmla="*/ 3450 h 3462"/>
              <a:gd name="T70" fmla="*/ 4297 w 4812"/>
              <a:gd name="T71" fmla="*/ 3439 h 3462"/>
              <a:gd name="T72" fmla="*/ 3782 w 4812"/>
              <a:gd name="T73" fmla="*/ 3330 h 3462"/>
              <a:gd name="T74" fmla="*/ 3197 w 4812"/>
              <a:gd name="T75" fmla="*/ 3200 h 3462"/>
              <a:gd name="T76" fmla="*/ 2733 w 4812"/>
              <a:gd name="T77" fmla="*/ 3124 h 3462"/>
              <a:gd name="T78" fmla="*/ 2199 w 4812"/>
              <a:gd name="T79" fmla="*/ 2884 h 3462"/>
              <a:gd name="T80" fmla="*/ 1684 w 4812"/>
              <a:gd name="T81" fmla="*/ 2677 h 3462"/>
              <a:gd name="T82" fmla="*/ 1220 w 4812"/>
              <a:gd name="T83" fmla="*/ 2471 h 3462"/>
              <a:gd name="T84" fmla="*/ 1493 w 4812"/>
              <a:gd name="T85" fmla="*/ 2394 h 3462"/>
              <a:gd name="T86" fmla="*/ 2078 w 4812"/>
              <a:gd name="T87" fmla="*/ 2318 h 3462"/>
              <a:gd name="T88" fmla="*/ 2582 w 4812"/>
              <a:gd name="T89" fmla="*/ 2362 h 3462"/>
              <a:gd name="T90" fmla="*/ 3056 w 4812"/>
              <a:gd name="T91" fmla="*/ 2569 h 3462"/>
              <a:gd name="T92" fmla="*/ 3500 w 4812"/>
              <a:gd name="T93" fmla="*/ 2743 h 3462"/>
              <a:gd name="T94" fmla="*/ 4075 w 4812"/>
              <a:gd name="T95" fmla="*/ 3004 h 3462"/>
              <a:gd name="T96" fmla="*/ 4569 w 4812"/>
              <a:gd name="T97" fmla="*/ 3243 h 3462"/>
              <a:gd name="T98" fmla="*/ 4650 w 4812"/>
              <a:gd name="T99" fmla="*/ 3265 h 3462"/>
              <a:gd name="T100" fmla="*/ 4196 w 4812"/>
              <a:gd name="T101" fmla="*/ 3015 h 3462"/>
              <a:gd name="T102" fmla="*/ 3742 w 4812"/>
              <a:gd name="T103" fmla="*/ 2764 h 3462"/>
              <a:gd name="T104" fmla="*/ 3278 w 4812"/>
              <a:gd name="T105" fmla="*/ 2634 h 3462"/>
              <a:gd name="T106" fmla="*/ 2733 w 4812"/>
              <a:gd name="T107" fmla="*/ 2362 h 3462"/>
              <a:gd name="T108" fmla="*/ 2461 w 4812"/>
              <a:gd name="T109" fmla="*/ 1959 h 3462"/>
              <a:gd name="T110" fmla="*/ 2168 w 4812"/>
              <a:gd name="T111" fmla="*/ 1600 h 3462"/>
              <a:gd name="T112" fmla="*/ 1765 w 4812"/>
              <a:gd name="T113" fmla="*/ 1317 h 3462"/>
              <a:gd name="T114" fmla="*/ 1362 w 4812"/>
              <a:gd name="T115" fmla="*/ 969 h 3462"/>
              <a:gd name="T116" fmla="*/ 938 w 4812"/>
              <a:gd name="T117" fmla="*/ 740 h 3462"/>
              <a:gd name="T118" fmla="*/ 595 w 4812"/>
              <a:gd name="T119" fmla="*/ 392 h 3462"/>
              <a:gd name="T120" fmla="*/ 242 w 4812"/>
              <a:gd name="T121" fmla="*/ 87 h 3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8" name="Freeform 14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>
              <a:gd name="T0" fmla="*/ 0 w 5271"/>
              <a:gd name="T1" fmla="*/ 0 h 117"/>
              <a:gd name="T2" fmla="*/ 108 w 5271"/>
              <a:gd name="T3" fmla="*/ 116 h 117"/>
              <a:gd name="T4" fmla="*/ 5162 w 5271"/>
              <a:gd name="T5" fmla="*/ 116 h 117"/>
              <a:gd name="T6" fmla="*/ 5270 w 5271"/>
              <a:gd name="T7" fmla="*/ 0 h 117"/>
              <a:gd name="T8" fmla="*/ 0 w 5271"/>
              <a:gd name="T9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9" name="Freeform 15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>
              <a:gd name="T0" fmla="*/ 0 w 107"/>
              <a:gd name="T1" fmla="*/ 0 h 3889"/>
              <a:gd name="T2" fmla="*/ 0 w 107"/>
              <a:gd name="T3" fmla="*/ 3888 h 3889"/>
              <a:gd name="T4" fmla="*/ 106 w 107"/>
              <a:gd name="T5" fmla="*/ 3772 h 3889"/>
              <a:gd name="T6" fmla="*/ 106 w 107"/>
              <a:gd name="T7" fmla="*/ 116 h 3889"/>
              <a:gd name="T8" fmla="*/ 0 w 107"/>
              <a:gd name="T9" fmla="*/ 0 h 3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0" name="Freeform 16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>
              <a:gd name="T0" fmla="*/ 0 w 107"/>
              <a:gd name="T1" fmla="*/ 116 h 3889"/>
              <a:gd name="T2" fmla="*/ 0 w 107"/>
              <a:gd name="T3" fmla="*/ 3772 h 3889"/>
              <a:gd name="T4" fmla="*/ 106 w 107"/>
              <a:gd name="T5" fmla="*/ 3888 h 3889"/>
              <a:gd name="T6" fmla="*/ 106 w 107"/>
              <a:gd name="T7" fmla="*/ 0 h 3889"/>
              <a:gd name="T8" fmla="*/ 0 w 107"/>
              <a:gd name="T9" fmla="*/ 116 h 3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1" name="Freeform 17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>
              <a:gd name="T0" fmla="*/ 108 w 5271"/>
              <a:gd name="T1" fmla="*/ 0 h 117"/>
              <a:gd name="T2" fmla="*/ 5162 w 5271"/>
              <a:gd name="T3" fmla="*/ 0 h 117"/>
              <a:gd name="T4" fmla="*/ 5270 w 5271"/>
              <a:gd name="T5" fmla="*/ 116 h 117"/>
              <a:gd name="T6" fmla="*/ 0 w 5271"/>
              <a:gd name="T7" fmla="*/ 116 h 117"/>
              <a:gd name="T8" fmla="*/ 108 w 5271"/>
              <a:gd name="T9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3" name="Freeform 19"/>
          <p:cNvSpPr>
            <a:spLocks/>
          </p:cNvSpPr>
          <p:nvPr/>
        </p:nvSpPr>
        <p:spPr bwMode="auto">
          <a:xfrm>
            <a:off x="1477963" y="6337300"/>
            <a:ext cx="2371725" cy="127000"/>
          </a:xfrm>
          <a:custGeom>
            <a:avLst/>
            <a:gdLst>
              <a:gd name="T0" fmla="*/ 87 w 1494"/>
              <a:gd name="T1" fmla="*/ 0 h 80"/>
              <a:gd name="T2" fmla="*/ 141 w 1494"/>
              <a:gd name="T3" fmla="*/ 29 h 80"/>
              <a:gd name="T4" fmla="*/ 202 w 1494"/>
              <a:gd name="T5" fmla="*/ 43 h 80"/>
              <a:gd name="T6" fmla="*/ 269 w 1494"/>
              <a:gd name="T7" fmla="*/ 43 h 80"/>
              <a:gd name="T8" fmla="*/ 336 w 1494"/>
              <a:gd name="T9" fmla="*/ 65 h 80"/>
              <a:gd name="T10" fmla="*/ 444 w 1494"/>
              <a:gd name="T11" fmla="*/ 79 h 80"/>
              <a:gd name="T12" fmla="*/ 525 w 1494"/>
              <a:gd name="T13" fmla="*/ 72 h 80"/>
              <a:gd name="T14" fmla="*/ 612 w 1494"/>
              <a:gd name="T15" fmla="*/ 65 h 80"/>
              <a:gd name="T16" fmla="*/ 713 w 1494"/>
              <a:gd name="T17" fmla="*/ 43 h 80"/>
              <a:gd name="T18" fmla="*/ 773 w 1494"/>
              <a:gd name="T19" fmla="*/ 43 h 80"/>
              <a:gd name="T20" fmla="*/ 841 w 1494"/>
              <a:gd name="T21" fmla="*/ 50 h 80"/>
              <a:gd name="T22" fmla="*/ 901 w 1494"/>
              <a:gd name="T23" fmla="*/ 57 h 80"/>
              <a:gd name="T24" fmla="*/ 1002 w 1494"/>
              <a:gd name="T25" fmla="*/ 43 h 80"/>
              <a:gd name="T26" fmla="*/ 1069 w 1494"/>
              <a:gd name="T27" fmla="*/ 36 h 80"/>
              <a:gd name="T28" fmla="*/ 1137 w 1494"/>
              <a:gd name="T29" fmla="*/ 36 h 80"/>
              <a:gd name="T30" fmla="*/ 1231 w 1494"/>
              <a:gd name="T31" fmla="*/ 36 h 80"/>
              <a:gd name="T32" fmla="*/ 1311 w 1494"/>
              <a:gd name="T33" fmla="*/ 29 h 80"/>
              <a:gd name="T34" fmla="*/ 1379 w 1494"/>
              <a:gd name="T35" fmla="*/ 29 h 80"/>
              <a:gd name="T36" fmla="*/ 1439 w 1494"/>
              <a:gd name="T37" fmla="*/ 43 h 80"/>
              <a:gd name="T38" fmla="*/ 1493 w 1494"/>
              <a:gd name="T39" fmla="*/ 14 h 80"/>
              <a:gd name="T40" fmla="*/ 1439 w 1494"/>
              <a:gd name="T41" fmla="*/ 29 h 80"/>
              <a:gd name="T42" fmla="*/ 1385 w 1494"/>
              <a:gd name="T43" fmla="*/ 36 h 80"/>
              <a:gd name="T44" fmla="*/ 1325 w 1494"/>
              <a:gd name="T45" fmla="*/ 29 h 80"/>
              <a:gd name="T46" fmla="*/ 1237 w 1494"/>
              <a:gd name="T47" fmla="*/ 43 h 80"/>
              <a:gd name="T48" fmla="*/ 1170 w 1494"/>
              <a:gd name="T49" fmla="*/ 72 h 80"/>
              <a:gd name="T50" fmla="*/ 1110 w 1494"/>
              <a:gd name="T51" fmla="*/ 65 h 80"/>
              <a:gd name="T52" fmla="*/ 1056 w 1494"/>
              <a:gd name="T53" fmla="*/ 50 h 80"/>
              <a:gd name="T54" fmla="*/ 962 w 1494"/>
              <a:gd name="T55" fmla="*/ 36 h 80"/>
              <a:gd name="T56" fmla="*/ 881 w 1494"/>
              <a:gd name="T57" fmla="*/ 43 h 80"/>
              <a:gd name="T58" fmla="*/ 827 w 1494"/>
              <a:gd name="T59" fmla="*/ 57 h 80"/>
              <a:gd name="T60" fmla="*/ 747 w 1494"/>
              <a:gd name="T61" fmla="*/ 57 h 80"/>
              <a:gd name="T62" fmla="*/ 659 w 1494"/>
              <a:gd name="T63" fmla="*/ 57 h 80"/>
              <a:gd name="T64" fmla="*/ 605 w 1494"/>
              <a:gd name="T65" fmla="*/ 50 h 80"/>
              <a:gd name="T66" fmla="*/ 551 w 1494"/>
              <a:gd name="T67" fmla="*/ 57 h 80"/>
              <a:gd name="T68" fmla="*/ 484 w 1494"/>
              <a:gd name="T69" fmla="*/ 65 h 80"/>
              <a:gd name="T70" fmla="*/ 417 w 1494"/>
              <a:gd name="T71" fmla="*/ 57 h 80"/>
              <a:gd name="T72" fmla="*/ 363 w 1494"/>
              <a:gd name="T73" fmla="*/ 36 h 80"/>
              <a:gd name="T74" fmla="*/ 309 w 1494"/>
              <a:gd name="T75" fmla="*/ 57 h 80"/>
              <a:gd name="T76" fmla="*/ 256 w 1494"/>
              <a:gd name="T77" fmla="*/ 57 h 80"/>
              <a:gd name="T78" fmla="*/ 195 w 1494"/>
              <a:gd name="T79" fmla="*/ 50 h 80"/>
              <a:gd name="T80" fmla="*/ 141 w 1494"/>
              <a:gd name="T81" fmla="*/ 7 h 80"/>
              <a:gd name="T82" fmla="*/ 81 w 1494"/>
              <a:gd name="T83" fmla="*/ 22 h 80"/>
              <a:gd name="T84" fmla="*/ 27 w 1494"/>
              <a:gd name="T85" fmla="*/ 36 h 80"/>
              <a:gd name="T86" fmla="*/ 13 w 1494"/>
              <a:gd name="T87" fmla="*/ 43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" name="Freeform 20"/>
          <p:cNvSpPr>
            <a:spLocks/>
          </p:cNvSpPr>
          <p:nvPr/>
        </p:nvSpPr>
        <p:spPr bwMode="auto">
          <a:xfrm>
            <a:off x="4402138" y="6311900"/>
            <a:ext cx="2733675" cy="128588"/>
          </a:xfrm>
          <a:custGeom>
            <a:avLst/>
            <a:gdLst>
              <a:gd name="T0" fmla="*/ 0 w 1722"/>
              <a:gd name="T1" fmla="*/ 0 h 81"/>
              <a:gd name="T2" fmla="*/ 1721 w 1722"/>
              <a:gd name="T3" fmla="*/ 0 h 81"/>
              <a:gd name="T4" fmla="*/ 1721 w 1722"/>
              <a:gd name="T5" fmla="*/ 0 h 81"/>
              <a:gd name="T6" fmla="*/ 1640 w 1722"/>
              <a:gd name="T7" fmla="*/ 22 h 81"/>
              <a:gd name="T8" fmla="*/ 1613 w 1722"/>
              <a:gd name="T9" fmla="*/ 7 h 81"/>
              <a:gd name="T10" fmla="*/ 1587 w 1722"/>
              <a:gd name="T11" fmla="*/ 0 h 81"/>
              <a:gd name="T12" fmla="*/ 1560 w 1722"/>
              <a:gd name="T13" fmla="*/ 15 h 81"/>
              <a:gd name="T14" fmla="*/ 1533 w 1722"/>
              <a:gd name="T15" fmla="*/ 44 h 81"/>
              <a:gd name="T16" fmla="*/ 1506 w 1722"/>
              <a:gd name="T17" fmla="*/ 58 h 81"/>
              <a:gd name="T18" fmla="*/ 1479 w 1722"/>
              <a:gd name="T19" fmla="*/ 73 h 81"/>
              <a:gd name="T20" fmla="*/ 1418 w 1722"/>
              <a:gd name="T21" fmla="*/ 80 h 81"/>
              <a:gd name="T22" fmla="*/ 1351 w 1722"/>
              <a:gd name="T23" fmla="*/ 80 h 81"/>
              <a:gd name="T24" fmla="*/ 1311 w 1722"/>
              <a:gd name="T25" fmla="*/ 73 h 81"/>
              <a:gd name="T26" fmla="*/ 1284 w 1722"/>
              <a:gd name="T27" fmla="*/ 65 h 81"/>
              <a:gd name="T28" fmla="*/ 1250 w 1722"/>
              <a:gd name="T29" fmla="*/ 73 h 81"/>
              <a:gd name="T30" fmla="*/ 1224 w 1722"/>
              <a:gd name="T31" fmla="*/ 73 h 81"/>
              <a:gd name="T32" fmla="*/ 1170 w 1722"/>
              <a:gd name="T33" fmla="*/ 73 h 81"/>
              <a:gd name="T34" fmla="*/ 1123 w 1722"/>
              <a:gd name="T35" fmla="*/ 65 h 81"/>
              <a:gd name="T36" fmla="*/ 1096 w 1722"/>
              <a:gd name="T37" fmla="*/ 65 h 81"/>
              <a:gd name="T38" fmla="*/ 1055 w 1722"/>
              <a:gd name="T39" fmla="*/ 58 h 81"/>
              <a:gd name="T40" fmla="*/ 1029 w 1722"/>
              <a:gd name="T41" fmla="*/ 58 h 81"/>
              <a:gd name="T42" fmla="*/ 1002 w 1722"/>
              <a:gd name="T43" fmla="*/ 36 h 81"/>
              <a:gd name="T44" fmla="*/ 968 w 1722"/>
              <a:gd name="T45" fmla="*/ 15 h 81"/>
              <a:gd name="T46" fmla="*/ 934 w 1722"/>
              <a:gd name="T47" fmla="*/ 15 h 81"/>
              <a:gd name="T48" fmla="*/ 908 w 1722"/>
              <a:gd name="T49" fmla="*/ 15 h 81"/>
              <a:gd name="T50" fmla="*/ 881 w 1722"/>
              <a:gd name="T51" fmla="*/ 15 h 81"/>
              <a:gd name="T52" fmla="*/ 847 w 1722"/>
              <a:gd name="T53" fmla="*/ 29 h 81"/>
              <a:gd name="T54" fmla="*/ 787 w 1722"/>
              <a:gd name="T55" fmla="*/ 44 h 81"/>
              <a:gd name="T56" fmla="*/ 753 w 1722"/>
              <a:gd name="T57" fmla="*/ 51 h 81"/>
              <a:gd name="T58" fmla="*/ 726 w 1722"/>
              <a:gd name="T59" fmla="*/ 51 h 81"/>
              <a:gd name="T60" fmla="*/ 686 w 1722"/>
              <a:gd name="T61" fmla="*/ 44 h 81"/>
              <a:gd name="T62" fmla="*/ 659 w 1722"/>
              <a:gd name="T63" fmla="*/ 29 h 81"/>
              <a:gd name="T64" fmla="*/ 632 w 1722"/>
              <a:gd name="T65" fmla="*/ 22 h 81"/>
              <a:gd name="T66" fmla="*/ 598 w 1722"/>
              <a:gd name="T67" fmla="*/ 22 h 81"/>
              <a:gd name="T68" fmla="*/ 565 w 1722"/>
              <a:gd name="T69" fmla="*/ 22 h 81"/>
              <a:gd name="T70" fmla="*/ 531 w 1722"/>
              <a:gd name="T71" fmla="*/ 29 h 81"/>
              <a:gd name="T72" fmla="*/ 477 w 1722"/>
              <a:gd name="T73" fmla="*/ 29 h 81"/>
              <a:gd name="T74" fmla="*/ 437 w 1722"/>
              <a:gd name="T75" fmla="*/ 36 h 81"/>
              <a:gd name="T76" fmla="*/ 403 w 1722"/>
              <a:gd name="T77" fmla="*/ 44 h 81"/>
              <a:gd name="T78" fmla="*/ 376 w 1722"/>
              <a:gd name="T79" fmla="*/ 44 h 81"/>
              <a:gd name="T80" fmla="*/ 343 w 1722"/>
              <a:gd name="T81" fmla="*/ 44 h 81"/>
              <a:gd name="T82" fmla="*/ 282 w 1722"/>
              <a:gd name="T83" fmla="*/ 44 h 81"/>
              <a:gd name="T84" fmla="*/ 229 w 1722"/>
              <a:gd name="T85" fmla="*/ 29 h 81"/>
              <a:gd name="T86" fmla="*/ 195 w 1722"/>
              <a:gd name="T87" fmla="*/ 22 h 81"/>
              <a:gd name="T88" fmla="*/ 168 w 1722"/>
              <a:gd name="T89" fmla="*/ 22 h 81"/>
              <a:gd name="T90" fmla="*/ 141 w 1722"/>
              <a:gd name="T91" fmla="*/ 15 h 81"/>
              <a:gd name="T92" fmla="*/ 114 w 1722"/>
              <a:gd name="T93" fmla="*/ 7 h 81"/>
              <a:gd name="T94" fmla="*/ 87 w 1722"/>
              <a:gd name="T95" fmla="*/ 7 h 81"/>
              <a:gd name="T96" fmla="*/ 61 w 1722"/>
              <a:gd name="T97" fmla="*/ 15 h 81"/>
              <a:gd name="T98" fmla="*/ 34 w 1722"/>
              <a:gd name="T99" fmla="*/ 22 h 81"/>
              <a:gd name="T100" fmla="*/ 7 w 1722"/>
              <a:gd name="T101" fmla="*/ 36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6" name="Freeform 22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>
              <a:gd name="T0" fmla="*/ 0 w 107"/>
              <a:gd name="T1" fmla="*/ 0 h 2135"/>
              <a:gd name="T2" fmla="*/ 106 w 107"/>
              <a:gd name="T3" fmla="*/ 116 h 2135"/>
              <a:gd name="T4" fmla="*/ 106 w 107"/>
              <a:gd name="T5" fmla="*/ 987 h 2135"/>
              <a:gd name="T6" fmla="*/ 53 w 107"/>
              <a:gd name="T7" fmla="*/ 1045 h 2135"/>
              <a:gd name="T8" fmla="*/ 53 w 107"/>
              <a:gd name="T9" fmla="*/ 1161 h 2135"/>
              <a:gd name="T10" fmla="*/ 66 w 107"/>
              <a:gd name="T11" fmla="*/ 1219 h 2135"/>
              <a:gd name="T12" fmla="*/ 40 w 107"/>
              <a:gd name="T13" fmla="*/ 1277 h 2135"/>
              <a:gd name="T14" fmla="*/ 40 w 107"/>
              <a:gd name="T15" fmla="*/ 1336 h 2135"/>
              <a:gd name="T16" fmla="*/ 27 w 107"/>
              <a:gd name="T17" fmla="*/ 1394 h 2135"/>
              <a:gd name="T18" fmla="*/ 40 w 107"/>
              <a:gd name="T19" fmla="*/ 1452 h 2135"/>
              <a:gd name="T20" fmla="*/ 53 w 107"/>
              <a:gd name="T21" fmla="*/ 1510 h 2135"/>
              <a:gd name="T22" fmla="*/ 53 w 107"/>
              <a:gd name="T23" fmla="*/ 1568 h 2135"/>
              <a:gd name="T24" fmla="*/ 66 w 107"/>
              <a:gd name="T25" fmla="*/ 1626 h 2135"/>
              <a:gd name="T26" fmla="*/ 40 w 107"/>
              <a:gd name="T27" fmla="*/ 1684 h 2135"/>
              <a:gd name="T28" fmla="*/ 27 w 107"/>
              <a:gd name="T29" fmla="*/ 1742 h 2135"/>
              <a:gd name="T30" fmla="*/ 27 w 107"/>
              <a:gd name="T31" fmla="*/ 1800 h 2135"/>
              <a:gd name="T32" fmla="*/ 40 w 107"/>
              <a:gd name="T33" fmla="*/ 1873 h 2135"/>
              <a:gd name="T34" fmla="*/ 40 w 107"/>
              <a:gd name="T35" fmla="*/ 1945 h 2135"/>
              <a:gd name="T36" fmla="*/ 27 w 107"/>
              <a:gd name="T37" fmla="*/ 2018 h 2135"/>
              <a:gd name="T38" fmla="*/ 40 w 107"/>
              <a:gd name="T39" fmla="*/ 2076 h 2135"/>
              <a:gd name="T40" fmla="*/ 53 w 107"/>
              <a:gd name="T41" fmla="*/ 2134 h 2135"/>
              <a:gd name="T42" fmla="*/ 13 w 107"/>
              <a:gd name="T43" fmla="*/ 2061 h 2135"/>
              <a:gd name="T44" fmla="*/ 13 w 107"/>
              <a:gd name="T45" fmla="*/ 1974 h 2135"/>
              <a:gd name="T46" fmla="*/ 13 w 107"/>
              <a:gd name="T47" fmla="*/ 1916 h 2135"/>
              <a:gd name="T48" fmla="*/ 27 w 107"/>
              <a:gd name="T49" fmla="*/ 1858 h 2135"/>
              <a:gd name="T50" fmla="*/ 40 w 107"/>
              <a:gd name="T51" fmla="*/ 1800 h 2135"/>
              <a:gd name="T52" fmla="*/ 40 w 107"/>
              <a:gd name="T53" fmla="*/ 1684 h 2135"/>
              <a:gd name="T54" fmla="*/ 40 w 107"/>
              <a:gd name="T55" fmla="*/ 1597 h 2135"/>
              <a:gd name="T56" fmla="*/ 40 w 107"/>
              <a:gd name="T57" fmla="*/ 1539 h 2135"/>
              <a:gd name="T58" fmla="*/ 40 w 107"/>
              <a:gd name="T59" fmla="*/ 1481 h 2135"/>
              <a:gd name="T60" fmla="*/ 53 w 107"/>
              <a:gd name="T61" fmla="*/ 1423 h 2135"/>
              <a:gd name="T62" fmla="*/ 53 w 107"/>
              <a:gd name="T63" fmla="*/ 1350 h 2135"/>
              <a:gd name="T64" fmla="*/ 53 w 107"/>
              <a:gd name="T65" fmla="*/ 1292 h 2135"/>
              <a:gd name="T66" fmla="*/ 40 w 107"/>
              <a:gd name="T67" fmla="*/ 1234 h 2135"/>
              <a:gd name="T68" fmla="*/ 40 w 107"/>
              <a:gd name="T69" fmla="*/ 1176 h 2135"/>
              <a:gd name="T70" fmla="*/ 53 w 107"/>
              <a:gd name="T71" fmla="*/ 1118 h 2135"/>
              <a:gd name="T72" fmla="*/ 66 w 107"/>
              <a:gd name="T73" fmla="*/ 1060 h 2135"/>
              <a:gd name="T74" fmla="*/ 66 w 107"/>
              <a:gd name="T75" fmla="*/ 987 h 2135"/>
              <a:gd name="T76" fmla="*/ 66 w 107"/>
              <a:gd name="T77" fmla="*/ 929 h 2135"/>
              <a:gd name="T78" fmla="*/ 66 w 107"/>
              <a:gd name="T79" fmla="*/ 871 h 2135"/>
              <a:gd name="T80" fmla="*/ 66 w 107"/>
              <a:gd name="T81" fmla="*/ 798 h 2135"/>
              <a:gd name="T82" fmla="*/ 66 w 107"/>
              <a:gd name="T83" fmla="*/ 726 h 2135"/>
              <a:gd name="T84" fmla="*/ 66 w 107"/>
              <a:gd name="T85" fmla="*/ 668 h 2135"/>
              <a:gd name="T86" fmla="*/ 66 w 107"/>
              <a:gd name="T87" fmla="*/ 552 h 2135"/>
              <a:gd name="T88" fmla="*/ 53 w 107"/>
              <a:gd name="T89" fmla="*/ 494 h 2135"/>
              <a:gd name="T90" fmla="*/ 53 w 107"/>
              <a:gd name="T91" fmla="*/ 436 h 2135"/>
              <a:gd name="T92" fmla="*/ 53 w 107"/>
              <a:gd name="T93" fmla="*/ 377 h 2135"/>
              <a:gd name="T94" fmla="*/ 53 w 107"/>
              <a:gd name="T95" fmla="*/ 319 h 2135"/>
              <a:gd name="T96" fmla="*/ 53 w 107"/>
              <a:gd name="T97" fmla="*/ 261 h 2135"/>
              <a:gd name="T98" fmla="*/ 53 w 107"/>
              <a:gd name="T99" fmla="*/ 203 h 2135"/>
              <a:gd name="T100" fmla="*/ 53 w 107"/>
              <a:gd name="T101" fmla="*/ 145 h 2135"/>
              <a:gd name="T102" fmla="*/ 27 w 107"/>
              <a:gd name="T103" fmla="*/ 87 h 2135"/>
              <a:gd name="T104" fmla="*/ 0 w 107"/>
              <a:gd name="T105" fmla="*/ 0 h 2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7" name="Freeform 23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>
              <a:gd name="T0" fmla="*/ 92 w 93"/>
              <a:gd name="T1" fmla="*/ 0 h 1699"/>
              <a:gd name="T2" fmla="*/ 79 w 93"/>
              <a:gd name="T3" fmla="*/ 73 h 1699"/>
              <a:gd name="T4" fmla="*/ 79 w 93"/>
              <a:gd name="T5" fmla="*/ 131 h 1699"/>
              <a:gd name="T6" fmla="*/ 66 w 93"/>
              <a:gd name="T7" fmla="*/ 189 h 1699"/>
              <a:gd name="T8" fmla="*/ 26 w 93"/>
              <a:gd name="T9" fmla="*/ 247 h 1699"/>
              <a:gd name="T10" fmla="*/ 26 w 93"/>
              <a:gd name="T11" fmla="*/ 305 h 1699"/>
              <a:gd name="T12" fmla="*/ 26 w 93"/>
              <a:gd name="T13" fmla="*/ 363 h 1699"/>
              <a:gd name="T14" fmla="*/ 39 w 93"/>
              <a:gd name="T15" fmla="*/ 421 h 1699"/>
              <a:gd name="T16" fmla="*/ 53 w 93"/>
              <a:gd name="T17" fmla="*/ 479 h 1699"/>
              <a:gd name="T18" fmla="*/ 53 w 93"/>
              <a:gd name="T19" fmla="*/ 537 h 1699"/>
              <a:gd name="T20" fmla="*/ 39 w 93"/>
              <a:gd name="T21" fmla="*/ 610 h 1699"/>
              <a:gd name="T22" fmla="*/ 39 w 93"/>
              <a:gd name="T23" fmla="*/ 668 h 1699"/>
              <a:gd name="T24" fmla="*/ 39 w 93"/>
              <a:gd name="T25" fmla="*/ 726 h 1699"/>
              <a:gd name="T26" fmla="*/ 39 w 93"/>
              <a:gd name="T27" fmla="*/ 784 h 1699"/>
              <a:gd name="T28" fmla="*/ 13 w 93"/>
              <a:gd name="T29" fmla="*/ 856 h 1699"/>
              <a:gd name="T30" fmla="*/ 0 w 93"/>
              <a:gd name="T31" fmla="*/ 914 h 1699"/>
              <a:gd name="T32" fmla="*/ 0 w 93"/>
              <a:gd name="T33" fmla="*/ 972 h 1699"/>
              <a:gd name="T34" fmla="*/ 26 w 93"/>
              <a:gd name="T35" fmla="*/ 1030 h 1699"/>
              <a:gd name="T36" fmla="*/ 26 w 93"/>
              <a:gd name="T37" fmla="*/ 1103 h 1699"/>
              <a:gd name="T38" fmla="*/ 13 w 93"/>
              <a:gd name="T39" fmla="*/ 1176 h 1699"/>
              <a:gd name="T40" fmla="*/ 13 w 93"/>
              <a:gd name="T41" fmla="*/ 1234 h 1699"/>
              <a:gd name="T42" fmla="*/ 13 w 93"/>
              <a:gd name="T43" fmla="*/ 1292 h 1699"/>
              <a:gd name="T44" fmla="*/ 13 w 93"/>
              <a:gd name="T45" fmla="*/ 1350 h 1699"/>
              <a:gd name="T46" fmla="*/ 0 w 93"/>
              <a:gd name="T47" fmla="*/ 1408 h 1699"/>
              <a:gd name="T48" fmla="*/ 0 w 93"/>
              <a:gd name="T49" fmla="*/ 1466 h 1699"/>
              <a:gd name="T50" fmla="*/ 13 w 93"/>
              <a:gd name="T51" fmla="*/ 1524 h 1699"/>
              <a:gd name="T52" fmla="*/ 53 w 93"/>
              <a:gd name="T53" fmla="*/ 1582 h 1699"/>
              <a:gd name="T54" fmla="*/ 53 w 93"/>
              <a:gd name="T55" fmla="*/ 1640 h 1699"/>
              <a:gd name="T56" fmla="*/ 26 w 93"/>
              <a:gd name="T57" fmla="*/ 1698 h 1699"/>
              <a:gd name="T58" fmla="*/ 53 w 93"/>
              <a:gd name="T59" fmla="*/ 1640 h 1699"/>
              <a:gd name="T60" fmla="*/ 39 w 93"/>
              <a:gd name="T61" fmla="*/ 1567 h 1699"/>
              <a:gd name="T62" fmla="*/ 26 w 93"/>
              <a:gd name="T63" fmla="*/ 1509 h 1699"/>
              <a:gd name="T64" fmla="*/ 26 w 93"/>
              <a:gd name="T65" fmla="*/ 1437 h 1699"/>
              <a:gd name="T66" fmla="*/ 26 w 93"/>
              <a:gd name="T67" fmla="*/ 1379 h 1699"/>
              <a:gd name="T68" fmla="*/ 26 w 93"/>
              <a:gd name="T69" fmla="*/ 1321 h 1699"/>
              <a:gd name="T70" fmla="*/ 26 w 93"/>
              <a:gd name="T71" fmla="*/ 1263 h 1699"/>
              <a:gd name="T72" fmla="*/ 26 w 93"/>
              <a:gd name="T73" fmla="*/ 1205 h 1699"/>
              <a:gd name="T74" fmla="*/ 53 w 93"/>
              <a:gd name="T75" fmla="*/ 1147 h 1699"/>
              <a:gd name="T76" fmla="*/ 66 w 93"/>
              <a:gd name="T77" fmla="*/ 1088 h 1699"/>
              <a:gd name="T78" fmla="*/ 39 w 93"/>
              <a:gd name="T79" fmla="*/ 1030 h 1699"/>
              <a:gd name="T80" fmla="*/ 13 w 93"/>
              <a:gd name="T81" fmla="*/ 972 h 1699"/>
              <a:gd name="T82" fmla="*/ 13 w 93"/>
              <a:gd name="T83" fmla="*/ 914 h 1699"/>
              <a:gd name="T84" fmla="*/ 26 w 93"/>
              <a:gd name="T85" fmla="*/ 856 h 1699"/>
              <a:gd name="T86" fmla="*/ 39 w 93"/>
              <a:gd name="T87" fmla="*/ 798 h 1699"/>
              <a:gd name="T88" fmla="*/ 39 w 93"/>
              <a:gd name="T89" fmla="*/ 740 h 1699"/>
              <a:gd name="T90" fmla="*/ 53 w 93"/>
              <a:gd name="T91" fmla="*/ 682 h 1699"/>
              <a:gd name="T92" fmla="*/ 66 w 93"/>
              <a:gd name="T93" fmla="*/ 624 h 1699"/>
              <a:gd name="T94" fmla="*/ 66 w 93"/>
              <a:gd name="T95" fmla="*/ 566 h 1699"/>
              <a:gd name="T96" fmla="*/ 53 w 93"/>
              <a:gd name="T97" fmla="*/ 508 h 1699"/>
              <a:gd name="T98" fmla="*/ 39 w 93"/>
              <a:gd name="T99" fmla="*/ 450 h 1699"/>
              <a:gd name="T100" fmla="*/ 26 w 93"/>
              <a:gd name="T101" fmla="*/ 392 h 1699"/>
              <a:gd name="T102" fmla="*/ 26 w 93"/>
              <a:gd name="T103" fmla="*/ 334 h 1699"/>
              <a:gd name="T104" fmla="*/ 26 w 93"/>
              <a:gd name="T105" fmla="*/ 276 h 1699"/>
              <a:gd name="T106" fmla="*/ 66 w 93"/>
              <a:gd name="T107" fmla="*/ 218 h 1699"/>
              <a:gd name="T108" fmla="*/ 66 w 93"/>
              <a:gd name="T109" fmla="*/ 160 h 1699"/>
              <a:gd name="T110" fmla="*/ 66 w 93"/>
              <a:gd name="T111" fmla="*/ 102 h 1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54" name="Group 30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1051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265113" y="6542088"/>
            <a:ext cx="10302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 i="0">
                <a:solidFill>
                  <a:srgbClr val="FFFFFF"/>
                </a:solidFill>
                <a:effectLst/>
                <a:latin typeface="Arial" charset="0"/>
              </a:rPr>
              <a:t>© 2006 TBBMI</a:t>
            </a:r>
          </a:p>
        </p:txBody>
      </p:sp>
      <p:sp>
        <p:nvSpPr>
          <p:cNvPr id="1075" name="Rectangle 51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9.6.02.</a:t>
            </a:r>
          </a:p>
        </p:txBody>
      </p:sp>
      <p:sp>
        <p:nvSpPr>
          <p:cNvPr id="1081" name="Rectangle 57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rgbClr val="8C3D91"/>
            </a:gs>
            <a:gs pos="6000">
              <a:srgbClr val="7005D4"/>
            </a:gs>
            <a:gs pos="14999">
              <a:srgbClr val="181CC7"/>
            </a:gs>
            <a:gs pos="30000">
              <a:srgbClr val="0A128C"/>
            </a:gs>
            <a:gs pos="50000">
              <a:srgbClr val="000000"/>
            </a:gs>
            <a:gs pos="70000">
              <a:srgbClr val="0A128C"/>
            </a:gs>
            <a:gs pos="85001">
              <a:srgbClr val="181CC7"/>
            </a:gs>
            <a:gs pos="94000">
              <a:srgbClr val="7005D4"/>
            </a:gs>
            <a:gs pos="100000">
              <a:srgbClr val="8C3D9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0"/>
          <p:cNvSpPr txBox="1">
            <a:spLocks noChangeArrowheads="1"/>
          </p:cNvSpPr>
          <p:nvPr userDrawn="1"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900" i="0" smtClean="0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 i="0" smtClean="0">
                <a:solidFill>
                  <a:srgbClr val="FFFFFF"/>
                </a:solidFill>
                <a:effectLst/>
                <a:latin typeface="Arial" charset="0"/>
              </a:rPr>
              <a:t>2006</a:t>
            </a:r>
            <a:r>
              <a:rPr lang="en-US" sz="900" i="0" smtClean="0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2077" name="Rectangle 29"/>
          <p:cNvSpPr>
            <a:spLocks noChangeArrowheads="1"/>
          </p:cNvSpPr>
          <p:nvPr userDrawn="1"/>
        </p:nvSpPr>
        <p:spPr bwMode="auto">
          <a:xfrm>
            <a:off x="7534275" y="6526213"/>
            <a:ext cx="80803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9.65.05a.</a:t>
            </a:r>
          </a:p>
        </p:txBody>
      </p:sp>
    </p:spTree>
    <p:extLst>
      <p:ext uri="{BB962C8B-B14F-4D97-AF65-F5344CB8AC3E}">
        <p14:creationId xmlns:p14="http://schemas.microsoft.com/office/powerpoint/2010/main" val="427691496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eaLnBrk="1" hangingPunct="1">
              <a:defRPr/>
            </a:pPr>
            <a:endParaRPr lang="en-US" i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i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 i="0"/>
              <a:pPr eaLnBrk="1" hangingPunct="1"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7240884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emf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6.emf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24.emf"/><Relationship Id="rId5" Type="http://schemas.openxmlformats.org/officeDocument/2006/relationships/image" Target="../media/image13.jpeg"/><Relationship Id="rId6" Type="http://schemas.openxmlformats.org/officeDocument/2006/relationships/image" Target="../media/image25.emf"/><Relationship Id="rId7" Type="http://schemas.openxmlformats.org/officeDocument/2006/relationships/image" Target="../media/image19.png"/><Relationship Id="rId8" Type="http://schemas.openxmlformats.org/officeDocument/2006/relationships/image" Target="../media/image17.jpeg"/><Relationship Id="rId9" Type="http://schemas.openxmlformats.org/officeDocument/2006/relationships/image" Target="../media/image18.jpeg"/><Relationship Id="rId10" Type="http://schemas.openxmlformats.org/officeDocument/2006/relationships/image" Target="../media/image14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1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2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7" Type="http://schemas.openxmlformats.org/officeDocument/2006/relationships/image" Target="../media/image41.emf"/><Relationship Id="rId8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43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44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3"/>
          <p:cNvGrpSpPr>
            <a:grpSpLocks/>
          </p:cNvGrpSpPr>
          <p:nvPr/>
        </p:nvGrpSpPr>
        <p:grpSpPr bwMode="auto">
          <a:xfrm>
            <a:off x="76200" y="6137275"/>
            <a:ext cx="6000750" cy="644525"/>
            <a:chOff x="48" y="3866"/>
            <a:chExt cx="3780" cy="406"/>
          </a:xfrm>
        </p:grpSpPr>
        <p:sp>
          <p:nvSpPr>
            <p:cNvPr id="541700" name="Text Box 4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ＭＳ Ｐゴシック" pitchFamily="34" charset="-128"/>
                <a:cs typeface="ＭＳ Ｐゴシック" charset="0"/>
              </a:endParaRPr>
            </a:p>
          </p:txBody>
        </p:sp>
        <p:sp>
          <p:nvSpPr>
            <p:cNvPr id="541702" name="Text Box 6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  <a:defRPr/>
              </a:pPr>
              <a:r>
                <a:rPr lang="en-US" sz="2000" b="0" i="0" dirty="0" smtClean="0">
                  <a:solidFill>
                    <a:srgbClr val="FFFB0C"/>
                  </a:solidFill>
                  <a:effectLst/>
                  <a:latin typeface="Helvetica" charset="0"/>
                </a:rPr>
                <a:t>www.biblebasically.com</a:t>
              </a:r>
            </a:p>
          </p:txBody>
        </p:sp>
      </p:grpSp>
      <p:sp>
        <p:nvSpPr>
          <p:cNvPr id="16386" name="Text Box 14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i="0" smtClean="0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pic>
        <p:nvPicPr>
          <p:cNvPr id="16389" name="Picture 4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5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t="44444" r="80165" b="31826"/>
          <a:stretch/>
        </p:blipFill>
        <p:spPr bwMode="auto">
          <a:xfrm>
            <a:off x="442530" y="1517136"/>
            <a:ext cx="1309309" cy="154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662178" y="4823594"/>
            <a:ext cx="802322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dirty="0" err="1" smtClean="0">
                <a:solidFill>
                  <a:srgbClr val="FAFD00"/>
                </a:solidFill>
                <a:effectLst/>
                <a:latin typeface="Times New Roman" charset="0"/>
              </a:rPr>
              <a:t>Ketholeshiida</a:t>
            </a:r>
            <a:r>
              <a:rPr lang="en-US" sz="2000" dirty="0" smtClean="0">
                <a:solidFill>
                  <a:srgbClr val="FAFD00"/>
                </a:solidFill>
                <a:effectLst/>
                <a:latin typeface="Times New Roman" charset="0"/>
              </a:rPr>
              <a:t> … </a:t>
            </a:r>
            <a:r>
              <a:rPr lang="en-US" sz="2000" dirty="0" err="1" smtClean="0">
                <a:solidFill>
                  <a:srgbClr val="FAFD00"/>
                </a:solidFill>
                <a:effectLst/>
                <a:latin typeface="Times New Roman" charset="0"/>
              </a:rPr>
              <a:t>Dietherieko</a:t>
            </a:r>
            <a:r>
              <a:rPr lang="en-US" sz="2000" dirty="0" smtClean="0">
                <a:solidFill>
                  <a:srgbClr val="FAFD00"/>
                </a:solidFill>
                <a:effectLst/>
                <a:latin typeface="Times New Roman" charset="0"/>
              </a:rPr>
              <a:t> </a:t>
            </a:r>
            <a:r>
              <a:rPr lang="en-US" sz="2000" dirty="0" err="1" smtClean="0">
                <a:solidFill>
                  <a:srgbClr val="FAFD00"/>
                </a:solidFill>
                <a:effectLst/>
                <a:latin typeface="Times New Roman" charset="0"/>
              </a:rPr>
              <a:t>kezhakesu</a:t>
            </a:r>
            <a:r>
              <a:rPr lang="en-US" sz="2000" dirty="0" smtClean="0">
                <a:solidFill>
                  <a:srgbClr val="FAFD00"/>
                </a:solidFill>
                <a:effectLst/>
                <a:latin typeface="Times New Roman" charset="0"/>
              </a:rPr>
              <a:t>, </a:t>
            </a:r>
            <a:r>
              <a:rPr lang="en-US" altLang="ko-KR" sz="2000" dirty="0" err="1" smtClean="0">
                <a:solidFill>
                  <a:srgbClr val="FAFD00"/>
                </a:solidFill>
                <a:effectLst/>
                <a:latin typeface="Times New Roman" charset="0"/>
                <a:ea typeface="Gulim" charset="0"/>
                <a:cs typeface="Gulim" charset="0"/>
              </a:rPr>
              <a:t>Kijiipete</a:t>
            </a:r>
            <a:r>
              <a:rPr lang="en-US" altLang="ko-KR" sz="2000" dirty="0" smtClean="0">
                <a:solidFill>
                  <a:srgbClr val="FAFD00"/>
                </a:solidFill>
                <a:effectLst/>
                <a:latin typeface="Times New Roman" charset="0"/>
                <a:ea typeface="Gulim" charset="0"/>
                <a:cs typeface="Gulim" charset="0"/>
              </a:rPr>
              <a:t> </a:t>
            </a:r>
            <a:r>
              <a:rPr lang="en-US" altLang="ko-KR" sz="2000" dirty="0" err="1" smtClean="0">
                <a:solidFill>
                  <a:srgbClr val="FAFD00"/>
                </a:solidFill>
                <a:effectLst/>
                <a:latin typeface="Times New Roman" charset="0"/>
                <a:ea typeface="Gulim" charset="0"/>
                <a:cs typeface="Gulim" charset="0"/>
              </a:rPr>
              <a:t>Krothoko</a:t>
            </a:r>
            <a:r>
              <a:rPr lang="en-US" altLang="ko-KR" sz="2000" dirty="0" smtClean="0">
                <a:solidFill>
                  <a:srgbClr val="FAFD00"/>
                </a:solidFill>
                <a:effectLst/>
                <a:latin typeface="Times New Roman" charset="0"/>
                <a:ea typeface="Gulim" charset="0"/>
                <a:cs typeface="Gulim" charset="0"/>
              </a:rPr>
              <a:t>                     Fort Worth, Texas</a:t>
            </a:r>
          </a:p>
        </p:txBody>
      </p:sp>
      <p:sp>
        <p:nvSpPr>
          <p:cNvPr id="16394" name="Text Box 14"/>
          <p:cNvSpPr txBox="1">
            <a:spLocks noChangeArrowheads="1"/>
          </p:cNvSpPr>
          <p:nvPr/>
        </p:nvSpPr>
        <p:spPr bwMode="auto">
          <a:xfrm>
            <a:off x="588772" y="5367370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i="0" dirty="0" smtClean="0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-36512" y="5790989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i="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Designed by Dr. John Fryman, Texas, USA • </a:t>
            </a:r>
            <a:r>
              <a:rPr lang="en-US" sz="2000" b="1" i="0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BibleBasically.org</a:t>
            </a:r>
            <a:r>
              <a:rPr lang="en-US" sz="2000" b="1" i="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/>
            </a:r>
            <a:br>
              <a:rPr lang="en-US" sz="2000" b="1" i="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i="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Taught by Dr</a:t>
            </a: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. Rick Griffith, Singapore Bible College</a:t>
            </a:r>
            <a:b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i="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All files in many languages for free download at BibleStudyDownloads.org</a:t>
            </a:r>
            <a:endParaRPr lang="en-US" sz="2000" b="1" i="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6390" name="Rectangle 12"/>
          <p:cNvSpPr>
            <a:spLocks noChangeArrowheads="1"/>
          </p:cNvSpPr>
          <p:nvPr/>
        </p:nvSpPr>
        <p:spPr bwMode="auto">
          <a:xfrm>
            <a:off x="774700" y="540525"/>
            <a:ext cx="83693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6600" b="1" i="0" dirty="0" smtClean="0">
                <a:solidFill>
                  <a:srgbClr val="FFFF00"/>
                </a:solidFill>
                <a:effectLst>
                  <a:glow rad="228600">
                    <a:srgbClr val="000000"/>
                  </a:glow>
                </a:effectLst>
                <a:ea typeface="Gungsuh" charset="0"/>
                <a:cs typeface="Gungsuh" charset="0"/>
              </a:rPr>
              <a:t>KETHOLESHIIDA… 	DIETHERIEKO</a:t>
            </a:r>
          </a:p>
        </p:txBody>
      </p:sp>
    </p:spTree>
    <p:extLst>
      <p:ext uri="{BB962C8B-B14F-4D97-AF65-F5344CB8AC3E}">
        <p14:creationId xmlns:p14="http://schemas.microsoft.com/office/powerpoint/2010/main" val="122980851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93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21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96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21201" name="Rectangle 17"/>
          <p:cNvSpPr>
            <a:spLocks noChangeArrowheads="1"/>
          </p:cNvSpPr>
          <p:nvPr/>
        </p:nvSpPr>
        <p:spPr bwMode="auto">
          <a:xfrm>
            <a:off x="8086725" y="65214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221202" name="Text Box 18"/>
          <p:cNvSpPr txBox="1">
            <a:spLocks noChangeArrowheads="1"/>
          </p:cNvSpPr>
          <p:nvPr/>
        </p:nvSpPr>
        <p:spPr bwMode="auto">
          <a:xfrm>
            <a:off x="8721725" y="63976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221203" name="Text Box 1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21204" name="Rectangle 20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221206" name="Group 22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221207" name="Rectangle 23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08" name="Rectangle 24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1209" name="Rectangle 25"/>
          <p:cNvSpPr>
            <a:spLocks noChangeArrowheads="1"/>
          </p:cNvSpPr>
          <p:nvPr/>
        </p:nvSpPr>
        <p:spPr bwMode="auto">
          <a:xfrm>
            <a:off x="0" y="292100"/>
            <a:ext cx="45593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18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18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6" grpId="0" animBg="1"/>
      <p:bldP spid="22118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8213" name="Rectangle 21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8214" name="Group 22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8215" name="Rectangle 23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6" name="Rectangle 24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17" name="Rectangle 25"/>
          <p:cNvSpPr>
            <a:spLocks noChangeArrowheads="1"/>
          </p:cNvSpPr>
          <p:nvPr/>
        </p:nvSpPr>
        <p:spPr bwMode="auto">
          <a:xfrm>
            <a:off x="0" y="3175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1973263" y="2133600"/>
            <a:ext cx="6019800" cy="2470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65000"/>
              </a:lnSpc>
            </a:pP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THECHU ZA KO </a:t>
            </a:r>
            <a:r>
              <a:rPr lang="en-US" sz="40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SEHIE</a:t>
            </a: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  <a:p>
            <a:pPr>
              <a:lnSpc>
                <a:spcPct val="65000"/>
              </a:lnSpc>
            </a:pPr>
            <a:endParaRPr lang="en-US" b="1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</a:pP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HAYO </a:t>
            </a:r>
            <a:r>
              <a:rPr lang="en-US" sz="40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RUBEI </a:t>
            </a: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SELIE</a:t>
            </a:r>
            <a:r>
              <a:rPr lang="en-US" sz="40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lnSpc>
                <a:spcPct val="65000"/>
              </a:lnSpc>
            </a:pPr>
            <a:endParaRPr lang="en-US" b="1" u="sng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</a:pPr>
            <a:r>
              <a:rPr lang="en-US" b="1" u="sng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LESHU THUKERIEU</a:t>
            </a: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PUOZAKO...</a:t>
            </a:r>
          </a:p>
          <a:p>
            <a:pPr>
              <a:lnSpc>
                <a:spcPct val="65000"/>
              </a:lnSpc>
            </a:pPr>
            <a:endParaRPr lang="en-US" b="1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</a:pP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DIE CA PETEKO</a:t>
            </a:r>
            <a:r>
              <a:rPr lang="en-US" sz="44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SEHIE</a:t>
            </a:r>
            <a:r>
              <a:rPr lang="en-US" sz="48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8075613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239" name="Rectangle 23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9240" name="Group 24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9241" name="Rectangle 25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2" name="Rectangle 26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43" name="Rectangle 27"/>
          <p:cNvSpPr>
            <a:spLocks noChangeArrowheads="1"/>
          </p:cNvSpPr>
          <p:nvPr/>
        </p:nvSpPr>
        <p:spPr bwMode="auto">
          <a:xfrm>
            <a:off x="0" y="1524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41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5942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43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44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5945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46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47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48" name="Rectangle 1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95949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51" name="Rectangle 15"/>
          <p:cNvSpPr>
            <a:spLocks noChangeArrowheads="1"/>
          </p:cNvSpPr>
          <p:nvPr/>
        </p:nvSpPr>
        <p:spPr bwMode="auto">
          <a:xfrm>
            <a:off x="2020888" y="935038"/>
            <a:ext cx="898525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29595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5957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95958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295960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95961" name="Rectangle 25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sp>
        <p:nvSpPr>
          <p:cNvPr id="295962" name="Oval 26"/>
          <p:cNvSpPr>
            <a:spLocks noChangeArrowheads="1"/>
          </p:cNvSpPr>
          <p:nvPr/>
        </p:nvSpPr>
        <p:spPr bwMode="auto">
          <a:xfrm>
            <a:off x="1868488" y="771525"/>
            <a:ext cx="1039812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5964" name="Group 28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295965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966" name="Rectangle 30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5967" name="Rectangle 31"/>
          <p:cNvSpPr>
            <a:spLocks noChangeArrowheads="1"/>
          </p:cNvSpPr>
          <p:nvPr/>
        </p:nvSpPr>
        <p:spPr bwMode="auto">
          <a:xfrm>
            <a:off x="0" y="3302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6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t="2005" r="2151" b="7901"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2869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870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71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72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873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74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75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76" name="Rectangle 1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92877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79" name="Rectangle 15"/>
          <p:cNvSpPr>
            <a:spLocks noChangeArrowheads="1"/>
          </p:cNvSpPr>
          <p:nvPr/>
        </p:nvSpPr>
        <p:spPr bwMode="auto">
          <a:xfrm>
            <a:off x="2020888" y="935038"/>
            <a:ext cx="936625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29288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881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292885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92886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292888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92889" name="Rectangle 25"/>
          <p:cNvSpPr>
            <a:spLocks noChangeArrowheads="1"/>
          </p:cNvSpPr>
          <p:nvPr/>
        </p:nvSpPr>
        <p:spPr bwMode="auto">
          <a:xfrm>
            <a:off x="6954838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sp>
        <p:nvSpPr>
          <p:cNvPr id="292891" name="Oval 27"/>
          <p:cNvSpPr>
            <a:spLocks noChangeArrowheads="1"/>
          </p:cNvSpPr>
          <p:nvPr/>
        </p:nvSpPr>
        <p:spPr bwMode="auto">
          <a:xfrm>
            <a:off x="4684713" y="2752725"/>
            <a:ext cx="1039812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2892" name="Group 28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292893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894" name="Rectangle 30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2895" name="Rectangle 31"/>
          <p:cNvSpPr>
            <a:spLocks noChangeArrowheads="1"/>
          </p:cNvSpPr>
          <p:nvPr/>
        </p:nvSpPr>
        <p:spPr bwMode="auto">
          <a:xfrm>
            <a:off x="0" y="2921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9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38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t="2005" r="2151" b="7901"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3893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3894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895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896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3897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898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899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900" name="Rectangle 1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93901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90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93903" name="Rectangle 15"/>
          <p:cNvSpPr>
            <a:spLocks noChangeArrowheads="1"/>
          </p:cNvSpPr>
          <p:nvPr/>
        </p:nvSpPr>
        <p:spPr bwMode="auto">
          <a:xfrm>
            <a:off x="2020888" y="935038"/>
            <a:ext cx="949325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29390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3905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293909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93910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293912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93913" name="Rectangle 25"/>
          <p:cNvSpPr>
            <a:spLocks noChangeArrowheads="1"/>
          </p:cNvSpPr>
          <p:nvPr/>
        </p:nvSpPr>
        <p:spPr bwMode="auto">
          <a:xfrm>
            <a:off x="6954838" y="60674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sp>
        <p:nvSpPr>
          <p:cNvPr id="293915" name="Oval 27"/>
          <p:cNvSpPr>
            <a:spLocks noChangeArrowheads="1"/>
          </p:cNvSpPr>
          <p:nvPr/>
        </p:nvSpPr>
        <p:spPr bwMode="auto">
          <a:xfrm>
            <a:off x="7115175" y="5033963"/>
            <a:ext cx="1039813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3916" name="Group 28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293917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918" name="Rectangle 30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3919" name="Rectangle 31"/>
          <p:cNvSpPr>
            <a:spLocks noChangeArrowheads="1"/>
          </p:cNvSpPr>
          <p:nvPr/>
        </p:nvSpPr>
        <p:spPr bwMode="auto">
          <a:xfrm>
            <a:off x="0" y="2921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9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4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t="2005" r="2151" b="7901"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917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4918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19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20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4921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22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23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24" name="Rectangle 1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94925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2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94927" name="Rectangle 15"/>
          <p:cNvSpPr>
            <a:spLocks noChangeArrowheads="1"/>
          </p:cNvSpPr>
          <p:nvPr/>
        </p:nvSpPr>
        <p:spPr bwMode="auto">
          <a:xfrm>
            <a:off x="2020888" y="935038"/>
            <a:ext cx="1216025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29492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4929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ED</a:t>
            </a:r>
          </a:p>
        </p:txBody>
      </p:sp>
      <p:sp>
        <p:nvSpPr>
          <p:cNvPr id="294930" name="Text Box 18"/>
          <p:cNvSpPr txBox="1">
            <a:spLocks noChangeArrowheads="1"/>
          </p:cNvSpPr>
          <p:nvPr/>
        </p:nvSpPr>
        <p:spPr bwMode="auto">
          <a:xfrm>
            <a:off x="1301750" y="1333500"/>
            <a:ext cx="5994400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MEDITERRANEAN DZUKEZHA</a:t>
            </a:r>
          </a:p>
        </p:txBody>
      </p:sp>
      <p:sp>
        <p:nvSpPr>
          <p:cNvPr id="294931" name="Text Box 19"/>
          <p:cNvSpPr txBox="1">
            <a:spLocks noChangeArrowheads="1"/>
          </p:cNvSpPr>
          <p:nvPr/>
        </p:nvSpPr>
        <p:spPr bwMode="auto">
          <a:xfrm>
            <a:off x="3141663" y="3444875"/>
            <a:ext cx="4953000" cy="116046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EUPHRATES RU</a:t>
            </a:r>
          </a:p>
          <a:p>
            <a:pPr algn="r">
              <a:spcBef>
                <a:spcPct val="50000"/>
              </a:spcBef>
            </a:pP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4932" name="Text Box 20"/>
          <p:cNvSpPr txBox="1">
            <a:spLocks noChangeArrowheads="1"/>
          </p:cNvSpPr>
          <p:nvPr/>
        </p:nvSpPr>
        <p:spPr bwMode="auto">
          <a:xfrm>
            <a:off x="4806950" y="5691188"/>
            <a:ext cx="4094163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PERSIAN GULF</a:t>
            </a:r>
          </a:p>
        </p:txBody>
      </p:sp>
      <p:sp>
        <p:nvSpPr>
          <p:cNvPr id="294933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94934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294935" name="Text Box 23"/>
          <p:cNvSpPr txBox="1">
            <a:spLocks noChangeArrowheads="1"/>
          </p:cNvSpPr>
          <p:nvPr/>
        </p:nvSpPr>
        <p:spPr bwMode="auto">
          <a:xfrm>
            <a:off x="8731250" y="63976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294936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94937" name="Rectangle 25"/>
          <p:cNvSpPr>
            <a:spLocks noChangeArrowheads="1"/>
          </p:cNvSpPr>
          <p:nvPr/>
        </p:nvSpPr>
        <p:spPr bwMode="auto">
          <a:xfrm>
            <a:off x="6954838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294939" name="Group 27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294940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941" name="Rectangle 29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4942" name="Rectangle 30"/>
          <p:cNvSpPr>
            <a:spLocks noChangeArrowheads="1"/>
          </p:cNvSpPr>
          <p:nvPr/>
        </p:nvSpPr>
        <p:spPr bwMode="auto">
          <a:xfrm>
            <a:off x="0" y="2540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31" grpId="0" autoUpdateAnimBg="0"/>
      <p:bldP spid="29493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15385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5386" name="Rectangle 26"/>
          <p:cNvSpPr>
            <a:spLocks noChangeArrowheads="1"/>
          </p:cNvSpPr>
          <p:nvPr/>
        </p:nvSpPr>
        <p:spPr bwMode="auto">
          <a:xfrm>
            <a:off x="6954838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pic>
        <p:nvPicPr>
          <p:cNvPr id="15389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13" y="1624013"/>
            <a:ext cx="4395787" cy="32972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7" name="Oval 17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390" name="Group 30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15391" name="Rectangle 31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2" name="Rectangle 32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93" name="Rectangle 33"/>
          <p:cNvSpPr>
            <a:spLocks noChangeArrowheads="1"/>
          </p:cNvSpPr>
          <p:nvPr/>
        </p:nvSpPr>
        <p:spPr bwMode="auto">
          <a:xfrm>
            <a:off x="0" y="2794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nimBg="1"/>
      <p:bldP spid="1537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1640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2516188" y="5640388"/>
            <a:ext cx="10064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16402" name="Oval 18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16410" name="Text Box 2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6411" name="Rectangle 27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pic>
        <p:nvPicPr>
          <p:cNvPr id="16413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3" y="1636713"/>
            <a:ext cx="4395787" cy="32972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4" name="Text Box 30"/>
          <p:cNvSpPr txBox="1">
            <a:spLocks noChangeArrowheads="1"/>
          </p:cNvSpPr>
          <p:nvPr/>
        </p:nvSpPr>
        <p:spPr bwMode="auto">
          <a:xfrm>
            <a:off x="4922838" y="4276725"/>
            <a:ext cx="2794000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KEMERIE ZIE</a:t>
            </a:r>
          </a:p>
        </p:txBody>
      </p:sp>
      <p:grpSp>
        <p:nvGrpSpPr>
          <p:cNvPr id="16415" name="Group 31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16416" name="Rectangle 32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7" name="Rectangle 33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418" name="Rectangle 34"/>
          <p:cNvSpPr>
            <a:spLocks noChangeArrowheads="1"/>
          </p:cNvSpPr>
          <p:nvPr/>
        </p:nvSpPr>
        <p:spPr bwMode="auto">
          <a:xfrm>
            <a:off x="0" y="2667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1844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18451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3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18461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8462" name="Rectangle 30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sp>
        <p:nvSpPr>
          <p:cNvPr id="18450" name="Oval 18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467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469" name="Group 37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18470" name="Rectangle 38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71" name="Rectangle 39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472" name="Rectangle 40"/>
          <p:cNvSpPr>
            <a:spLocks noChangeArrowheads="1"/>
          </p:cNvSpPr>
          <p:nvPr/>
        </p:nvSpPr>
        <p:spPr bwMode="auto">
          <a:xfrm>
            <a:off x="0" y="2667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59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60" name="Text Box 4"/>
          <p:cNvSpPr txBox="1">
            <a:spLocks noChangeArrowheads="1"/>
          </p:cNvSpPr>
          <p:nvPr/>
        </p:nvSpPr>
        <p:spPr bwMode="auto">
          <a:xfrm>
            <a:off x="8080375" y="6518275"/>
            <a:ext cx="3238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 i="0">
                <a:solidFill>
                  <a:srgbClr val="FFFFFF"/>
                </a:solidFill>
                <a:effectLst/>
                <a:latin typeface="Arial" charset="0"/>
              </a:rPr>
              <a:t>02</a:t>
            </a:r>
            <a:endParaRPr lang="en-US" sz="1400" i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454661" name="Text Box 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454663" name="Rectangle 7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64" name="Rectangle 8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5466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4666" name="Rectangle 10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5466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"/>
          <a:stretch>
            <a:fillRect/>
          </a:stretch>
        </p:blipFill>
        <p:spPr bwMode="auto">
          <a:xfrm>
            <a:off x="871538" y="687388"/>
            <a:ext cx="7499350" cy="549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5466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"/>
          <a:stretch>
            <a:fillRect/>
          </a:stretch>
        </p:blipFill>
        <p:spPr bwMode="auto">
          <a:xfrm>
            <a:off x="720725" y="687388"/>
            <a:ext cx="7693025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4669" name="Rectangle 13"/>
          <p:cNvSpPr>
            <a:spLocks noChangeArrowheads="1"/>
          </p:cNvSpPr>
          <p:nvPr/>
        </p:nvSpPr>
        <p:spPr bwMode="auto">
          <a:xfrm>
            <a:off x="665163" y="649288"/>
            <a:ext cx="7758112" cy="5581650"/>
          </a:xfrm>
          <a:prstGeom prst="rect">
            <a:avLst/>
          </a:prstGeom>
          <a:solidFill>
            <a:srgbClr val="080808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54670" name="Group 14"/>
          <p:cNvGrpSpPr>
            <a:grpSpLocks/>
          </p:cNvGrpSpPr>
          <p:nvPr/>
        </p:nvGrpSpPr>
        <p:grpSpPr bwMode="auto">
          <a:xfrm>
            <a:off x="819150" y="1876425"/>
            <a:ext cx="7299325" cy="1920875"/>
            <a:chOff x="631" y="1199"/>
            <a:chExt cx="4442" cy="1210"/>
          </a:xfrm>
        </p:grpSpPr>
        <p:sp>
          <p:nvSpPr>
            <p:cNvPr id="454671" name="Text Box 15"/>
            <p:cNvSpPr txBox="1">
              <a:spLocks noChangeArrowheads="1"/>
            </p:cNvSpPr>
            <p:nvPr/>
          </p:nvSpPr>
          <p:spPr bwMode="auto">
            <a:xfrm>
              <a:off x="631" y="1199"/>
              <a:ext cx="4442" cy="12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6000" b="1">
                  <a:solidFill>
                    <a:srgbClr val="FFFC1E"/>
                  </a:solidFill>
                  <a:effectLst/>
                  <a:latin typeface="Arial" charset="0"/>
                </a:rPr>
                <a:t>KETHOLESH</a:t>
              </a:r>
              <a:r>
                <a:rPr lang="en-US" sz="6000" b="1">
                  <a:solidFill>
                    <a:srgbClr val="FFFF00"/>
                  </a:solidFill>
                  <a:effectLst/>
                  <a:latin typeface="Arial" charset="0"/>
                </a:rPr>
                <a:t>U</a:t>
              </a:r>
              <a:r>
                <a:rPr lang="en-US" sz="6000" b="1">
                  <a:solidFill>
                    <a:srgbClr val="FFFC1E"/>
                  </a:solidFill>
                  <a:effectLst/>
                  <a:latin typeface="Arial" charset="0"/>
                </a:rPr>
                <a:t>DA…  DIETHERIKO</a:t>
              </a:r>
            </a:p>
          </p:txBody>
        </p:sp>
        <p:sp>
          <p:nvSpPr>
            <p:cNvPr id="454672" name="Text Box 16"/>
            <p:cNvSpPr txBox="1">
              <a:spLocks noChangeArrowheads="1"/>
            </p:cNvSpPr>
            <p:nvPr/>
          </p:nvSpPr>
          <p:spPr bwMode="auto">
            <a:xfrm>
              <a:off x="4346" y="1870"/>
              <a:ext cx="11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2000" b="1">
                <a:solidFill>
                  <a:srgbClr val="FFFC1E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54673" name="Text Box 17"/>
          <p:cNvSpPr txBox="1">
            <a:spLocks noChangeArrowheads="1"/>
          </p:cNvSpPr>
          <p:nvPr/>
        </p:nvSpPr>
        <p:spPr bwMode="auto">
          <a:xfrm>
            <a:off x="636588" y="1263650"/>
            <a:ext cx="8061325" cy="48895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(Siri </a:t>
            </a: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Thech</a:t>
            </a:r>
            <a:r>
              <a:rPr lang="en-US" sz="2400" b="1">
                <a:solidFill>
                  <a:schemeClr val="tx1"/>
                </a:solidFill>
                <a:effectLst/>
              </a:rPr>
              <a:t>u</a:t>
            </a: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Kira</a:t>
            </a:r>
            <a:r>
              <a:rPr lang="en-US" sz="2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Ba?)</a:t>
            </a:r>
          </a:p>
        </p:txBody>
      </p:sp>
      <p:grpSp>
        <p:nvGrpSpPr>
          <p:cNvPr id="454674" name="Group 18"/>
          <p:cNvGrpSpPr>
            <a:grpSpLocks/>
          </p:cNvGrpSpPr>
          <p:nvPr/>
        </p:nvGrpSpPr>
        <p:grpSpPr bwMode="auto">
          <a:xfrm>
            <a:off x="969963" y="3811588"/>
            <a:ext cx="7024687" cy="2197100"/>
            <a:chOff x="611" y="2518"/>
            <a:chExt cx="4425" cy="1384"/>
          </a:xfrm>
        </p:grpSpPr>
        <p:sp>
          <p:nvSpPr>
            <p:cNvPr id="454675" name="Text Box 19"/>
            <p:cNvSpPr txBox="1">
              <a:spLocks noChangeArrowheads="1"/>
            </p:cNvSpPr>
            <p:nvPr/>
          </p:nvSpPr>
          <p:spPr bwMode="auto">
            <a:xfrm>
              <a:off x="2162" y="2518"/>
              <a:ext cx="1311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ZA KENIE</a:t>
              </a:r>
            </a:p>
          </p:txBody>
        </p:sp>
        <p:sp>
          <p:nvSpPr>
            <p:cNvPr id="454676" name="Text Box 20"/>
            <p:cNvSpPr txBox="1">
              <a:spLocks noChangeArrowheads="1"/>
            </p:cNvSpPr>
            <p:nvPr/>
          </p:nvSpPr>
          <p:spPr bwMode="auto">
            <a:xfrm>
              <a:off x="611" y="2923"/>
              <a:ext cx="4425" cy="97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UTHA CH</a:t>
              </a:r>
              <a:r>
                <a:rPr lang="en-US" sz="3200" b="1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U</a:t>
              </a:r>
              <a:r>
                <a:rPr lang="en-US" sz="3200" b="1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KETSO KECHU:              THIEDZU NIATHUTSA KIJU</a:t>
              </a:r>
              <a:r>
                <a:rPr lang="en-US" b="1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3200" b="1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MHIERHI CHUKECHU</a:t>
              </a:r>
            </a:p>
          </p:txBody>
        </p:sp>
      </p:grpSp>
      <p:sp>
        <p:nvSpPr>
          <p:cNvPr id="454677" name="Rectangle 21"/>
          <p:cNvSpPr>
            <a:spLocks noChangeArrowheads="1"/>
          </p:cNvSpPr>
          <p:nvPr/>
        </p:nvSpPr>
        <p:spPr bwMode="auto">
          <a:xfrm>
            <a:off x="7618413" y="6519863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9.6.01.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4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4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4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4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669" grpId="0" animBg="1"/>
      <p:bldP spid="45467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1947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5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6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7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9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80787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19485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9486" name="Rectangle 30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pic>
        <p:nvPicPr>
          <p:cNvPr id="19491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8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92" name="Group 36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19493" name="Rectangle 37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4" name="Rectangle 38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495" name="Rectangle 39"/>
          <p:cNvSpPr>
            <a:spLocks noChangeArrowheads="1"/>
          </p:cNvSpPr>
          <p:nvPr/>
        </p:nvSpPr>
        <p:spPr bwMode="auto">
          <a:xfrm>
            <a:off x="0" y="3175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2049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20498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4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8091488" y="6529388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0512" name="Rectangle 32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20502" name="Oval 22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515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6" name="Text Box 36"/>
          <p:cNvSpPr txBox="1">
            <a:spLocks noChangeArrowheads="1"/>
          </p:cNvSpPr>
          <p:nvPr/>
        </p:nvSpPr>
        <p:spPr bwMode="auto">
          <a:xfrm>
            <a:off x="4659313" y="2497138"/>
            <a:ext cx="4094162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GALIL ZIE</a:t>
            </a:r>
          </a:p>
        </p:txBody>
      </p:sp>
      <p:pic>
        <p:nvPicPr>
          <p:cNvPr id="20517" name="Picture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8" name="Group 38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20519" name="Rectangle 39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0" name="Rectangle 40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521" name="Rectangle 41"/>
          <p:cNvSpPr>
            <a:spLocks noChangeArrowheads="1"/>
          </p:cNvSpPr>
          <p:nvPr/>
        </p:nvSpPr>
        <p:spPr bwMode="auto">
          <a:xfrm>
            <a:off x="0" y="2667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2152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21522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3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4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21527" name="Oval 23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9" name="Text Box 2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21535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1536" name="Rectangle 32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pic>
        <p:nvPicPr>
          <p:cNvPr id="21538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>
            <a:fillRect/>
          </a:stretch>
        </p:blipFill>
        <p:spPr bwMode="auto">
          <a:xfrm>
            <a:off x="38465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5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pic>
        <p:nvPicPr>
          <p:cNvPr id="21539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40" name="Text Box 36"/>
          <p:cNvSpPr txBox="1">
            <a:spLocks noChangeArrowheads="1"/>
          </p:cNvSpPr>
          <p:nvPr/>
        </p:nvSpPr>
        <p:spPr bwMode="auto">
          <a:xfrm>
            <a:off x="2689225" y="4197350"/>
            <a:ext cx="3641725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KESIA DZUKEZHA</a:t>
            </a:r>
          </a:p>
        </p:txBody>
      </p:sp>
      <p:sp>
        <p:nvSpPr>
          <p:cNvPr id="21541" name="Text Box 37"/>
          <p:cNvSpPr txBox="1">
            <a:spLocks noChangeArrowheads="1"/>
          </p:cNvSpPr>
          <p:nvPr/>
        </p:nvSpPr>
        <p:spPr bwMode="auto">
          <a:xfrm>
            <a:off x="4659313" y="2497138"/>
            <a:ext cx="4094162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GALIL ZIE</a:t>
            </a:r>
          </a:p>
        </p:txBody>
      </p:sp>
      <p:grpSp>
        <p:nvGrpSpPr>
          <p:cNvPr id="21542" name="Group 38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21543" name="Rectangle 39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4" name="Rectangle 40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45" name="Rectangle 41"/>
          <p:cNvSpPr>
            <a:spLocks noChangeArrowheads="1"/>
          </p:cNvSpPr>
          <p:nvPr/>
        </p:nvSpPr>
        <p:spPr bwMode="auto">
          <a:xfrm>
            <a:off x="0" y="2413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0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2971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2971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715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29723" name="Text Box 2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29729" name="Text Box 3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9730" name="Rectangle 34"/>
          <p:cNvSpPr>
            <a:spLocks noChangeArrowheads="1"/>
          </p:cNvSpPr>
          <p:nvPr/>
        </p:nvSpPr>
        <p:spPr bwMode="auto">
          <a:xfrm>
            <a:off x="6986588" y="6269038"/>
            <a:ext cx="1793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pic>
        <p:nvPicPr>
          <p:cNvPr id="29731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8"/>
          <a:stretch>
            <a:fillRect/>
          </a:stretch>
        </p:blipFill>
        <p:spPr bwMode="auto">
          <a:xfrm>
            <a:off x="4140200" y="361950"/>
            <a:ext cx="4765675" cy="3203575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grpSp>
        <p:nvGrpSpPr>
          <p:cNvPr id="29733" name="Group 37"/>
          <p:cNvGrpSpPr>
            <a:grpSpLocks/>
          </p:cNvGrpSpPr>
          <p:nvPr/>
        </p:nvGrpSpPr>
        <p:grpSpPr bwMode="auto">
          <a:xfrm>
            <a:off x="3375025" y="3125788"/>
            <a:ext cx="3136900" cy="1311275"/>
            <a:chOff x="2160" y="1978"/>
            <a:chExt cx="1976" cy="826"/>
          </a:xfrm>
        </p:grpSpPr>
        <p:sp>
          <p:nvSpPr>
            <p:cNvPr id="29719" name="Rectangle 23"/>
            <p:cNvSpPr>
              <a:spLocks noChangeArrowheads="1"/>
            </p:cNvSpPr>
            <p:nvPr/>
          </p:nvSpPr>
          <p:spPr bwMode="auto">
            <a:xfrm>
              <a:off x="2759" y="2479"/>
              <a:ext cx="1377" cy="3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JORDAN RU</a:t>
              </a:r>
            </a:p>
          </p:txBody>
        </p:sp>
        <p:sp>
          <p:nvSpPr>
            <p:cNvPr id="29720" name="Line 24"/>
            <p:cNvSpPr>
              <a:spLocks noChangeShapeType="1"/>
            </p:cNvSpPr>
            <p:nvPr/>
          </p:nvSpPr>
          <p:spPr bwMode="auto">
            <a:xfrm>
              <a:off x="2160" y="1978"/>
              <a:ext cx="754" cy="535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 type="triangle" w="med" len="med"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734" name="Group 38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29735" name="Rectangle 39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6" name="Rectangle 40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737" name="Rectangle 41"/>
          <p:cNvSpPr>
            <a:spLocks noChangeArrowheads="1"/>
          </p:cNvSpPr>
          <p:nvPr/>
        </p:nvSpPr>
        <p:spPr bwMode="auto">
          <a:xfrm>
            <a:off x="0" y="2667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2254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22546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7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8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22559" name="Text Box 3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2566" name="Rectangle 3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22567" name="Text Box 39"/>
          <p:cNvSpPr txBox="1">
            <a:spLocks noChangeArrowheads="1"/>
          </p:cNvSpPr>
          <p:nvPr/>
        </p:nvSpPr>
        <p:spPr bwMode="auto">
          <a:xfrm>
            <a:off x="8734425" y="64008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7</a:t>
            </a:r>
          </a:p>
        </p:txBody>
      </p:sp>
      <p:sp>
        <p:nvSpPr>
          <p:cNvPr id="22568" name="Text Box 4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2569" name="Rectangle 41"/>
          <p:cNvSpPr>
            <a:spLocks noChangeArrowheads="1"/>
          </p:cNvSpPr>
          <p:nvPr/>
        </p:nvSpPr>
        <p:spPr bwMode="auto">
          <a:xfrm>
            <a:off x="6964363" y="6269038"/>
            <a:ext cx="18367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Puolha. 15-16</a:t>
            </a:r>
          </a:p>
        </p:txBody>
      </p:sp>
      <p:pic>
        <p:nvPicPr>
          <p:cNvPr id="22570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8"/>
          <a:stretch>
            <a:fillRect/>
          </a:stretch>
        </p:blipFill>
        <p:spPr bwMode="auto">
          <a:xfrm>
            <a:off x="557213" y="1435100"/>
            <a:ext cx="1808162" cy="1231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1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t="2005" r="2151" b="7901"/>
          <a:stretch>
            <a:fillRect/>
          </a:stretch>
        </p:blipFill>
        <p:spPr bwMode="auto">
          <a:xfrm>
            <a:off x="5248275" y="2119313"/>
            <a:ext cx="1985963" cy="13430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72" name="Picture 4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>
            <a:fillRect/>
          </a:stretch>
        </p:blipFill>
        <p:spPr bwMode="auto">
          <a:xfrm>
            <a:off x="666750" y="3249613"/>
            <a:ext cx="1990725" cy="15033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3" name="Picture 4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023938"/>
            <a:ext cx="1633538" cy="12414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74" name="Picture 46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50" y="5094288"/>
            <a:ext cx="1849438" cy="13858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5" name="Picture 4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38" y="4837113"/>
            <a:ext cx="1574800" cy="10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56" name="Oval 28"/>
          <p:cNvSpPr>
            <a:spLocks noChangeArrowheads="1"/>
          </p:cNvSpPr>
          <p:nvPr/>
        </p:nvSpPr>
        <p:spPr bwMode="auto">
          <a:xfrm>
            <a:off x="1914525" y="8763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5" name="Oval 27"/>
          <p:cNvSpPr>
            <a:spLocks noChangeArrowheads="1"/>
          </p:cNvSpPr>
          <p:nvPr/>
        </p:nvSpPr>
        <p:spPr bwMode="auto">
          <a:xfrm>
            <a:off x="3284538" y="2243138"/>
            <a:ext cx="830262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2" name="Oval 24"/>
          <p:cNvSpPr>
            <a:spLocks noChangeArrowheads="1"/>
          </p:cNvSpPr>
          <p:nvPr/>
        </p:nvSpPr>
        <p:spPr bwMode="auto">
          <a:xfrm>
            <a:off x="4495800" y="25146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1" name="Oval 23"/>
          <p:cNvSpPr>
            <a:spLocks noChangeArrowheads="1"/>
          </p:cNvSpPr>
          <p:nvPr/>
        </p:nvSpPr>
        <p:spPr bwMode="auto">
          <a:xfrm>
            <a:off x="7083425" y="5094288"/>
            <a:ext cx="830263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3" name="Oval 25"/>
          <p:cNvSpPr>
            <a:spLocks noChangeArrowheads="1"/>
          </p:cNvSpPr>
          <p:nvPr/>
        </p:nvSpPr>
        <p:spPr bwMode="auto">
          <a:xfrm>
            <a:off x="2362200" y="54864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4" name="Oval 26"/>
          <p:cNvSpPr>
            <a:spLocks noChangeArrowheads="1"/>
          </p:cNvSpPr>
          <p:nvPr/>
        </p:nvSpPr>
        <p:spPr bwMode="auto">
          <a:xfrm>
            <a:off x="2514600" y="35052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577" name="Group 49"/>
          <p:cNvGrpSpPr>
            <a:grpSpLocks/>
          </p:cNvGrpSpPr>
          <p:nvPr/>
        </p:nvGrpSpPr>
        <p:grpSpPr bwMode="auto">
          <a:xfrm>
            <a:off x="2068513" y="803275"/>
            <a:ext cx="5376862" cy="5800725"/>
            <a:chOff x="1450" y="-287"/>
            <a:chExt cx="3387" cy="3654"/>
          </a:xfrm>
        </p:grpSpPr>
        <p:sp>
          <p:nvSpPr>
            <p:cNvPr id="22578" name="Text Box 50"/>
            <p:cNvSpPr txBox="1">
              <a:spLocks noChangeArrowheads="1"/>
            </p:cNvSpPr>
            <p:nvPr/>
          </p:nvSpPr>
          <p:spPr bwMode="auto">
            <a:xfrm>
              <a:off x="1678" y="-287"/>
              <a:ext cx="2438" cy="3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36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6</a:t>
              </a:r>
            </a:p>
          </p:txBody>
        </p:sp>
        <p:sp>
          <p:nvSpPr>
            <p:cNvPr id="22579" name="Text Box 51"/>
            <p:cNvSpPr txBox="1">
              <a:spLocks noChangeArrowheads="1"/>
            </p:cNvSpPr>
            <p:nvPr/>
          </p:nvSpPr>
          <p:spPr bwMode="auto">
            <a:xfrm>
              <a:off x="1450" y="2848"/>
              <a:ext cx="3387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DZURULA</a:t>
              </a:r>
            </a:p>
          </p:txBody>
        </p:sp>
      </p:grpSp>
      <p:grpSp>
        <p:nvGrpSpPr>
          <p:cNvPr id="22580" name="Group 52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22581" name="Rectangle 53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2" name="Rectangle 54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83" name="Rectangle 55"/>
          <p:cNvSpPr>
            <a:spLocks noChangeArrowheads="1"/>
          </p:cNvSpPr>
          <p:nvPr/>
        </p:nvSpPr>
        <p:spPr bwMode="auto">
          <a:xfrm>
            <a:off x="0" y="2921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74" grpId="0" autoUpdateAnimBg="0"/>
      <p:bldP spid="22556" grpId="0" animBg="1"/>
      <p:bldP spid="22555" grpId="0" animBg="1"/>
      <p:bldP spid="22552" grpId="0" animBg="1"/>
      <p:bldP spid="22551" grpId="0" animBg="1"/>
      <p:bldP spid="22553" grpId="0" animBg="1"/>
      <p:bldP spid="2255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3072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3073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SG</a:t>
            </a: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RS</a:t>
            </a: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0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DS</a:t>
            </a:r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7" name="Freeform 27"/>
          <p:cNvSpPr>
            <a:spLocks/>
          </p:cNvSpPr>
          <p:nvPr/>
        </p:nvSpPr>
        <p:spPr bwMode="auto">
          <a:xfrm>
            <a:off x="1800225" y="1054100"/>
            <a:ext cx="6378575" cy="4025900"/>
          </a:xfrm>
          <a:custGeom>
            <a:avLst/>
            <a:gdLst>
              <a:gd name="T0" fmla="*/ 2658 w 4018"/>
              <a:gd name="T1" fmla="*/ 2528 h 2536"/>
              <a:gd name="T2" fmla="*/ 2242 w 4018"/>
              <a:gd name="T3" fmla="*/ 2368 h 2536"/>
              <a:gd name="T4" fmla="*/ 1570 w 4018"/>
              <a:gd name="T5" fmla="*/ 2264 h 2536"/>
              <a:gd name="T6" fmla="*/ 1210 w 4018"/>
              <a:gd name="T7" fmla="*/ 2280 h 2536"/>
              <a:gd name="T8" fmla="*/ 1114 w 4018"/>
              <a:gd name="T9" fmla="*/ 2336 h 2536"/>
              <a:gd name="T10" fmla="*/ 1066 w 4018"/>
              <a:gd name="T11" fmla="*/ 2368 h 2536"/>
              <a:gd name="T12" fmla="*/ 938 w 4018"/>
              <a:gd name="T13" fmla="*/ 2488 h 2536"/>
              <a:gd name="T14" fmla="*/ 890 w 4018"/>
              <a:gd name="T15" fmla="*/ 2512 h 2536"/>
              <a:gd name="T16" fmla="*/ 842 w 4018"/>
              <a:gd name="T17" fmla="*/ 2528 h 2536"/>
              <a:gd name="T18" fmla="*/ 722 w 4018"/>
              <a:gd name="T19" fmla="*/ 2336 h 2536"/>
              <a:gd name="T20" fmla="*/ 674 w 4018"/>
              <a:gd name="T21" fmla="*/ 2248 h 2536"/>
              <a:gd name="T22" fmla="*/ 602 w 4018"/>
              <a:gd name="T23" fmla="*/ 2168 h 2536"/>
              <a:gd name="T24" fmla="*/ 146 w 4018"/>
              <a:gd name="T25" fmla="*/ 2104 h 2536"/>
              <a:gd name="T26" fmla="*/ 90 w 4018"/>
              <a:gd name="T27" fmla="*/ 2088 h 2536"/>
              <a:gd name="T28" fmla="*/ 18 w 4018"/>
              <a:gd name="T29" fmla="*/ 2008 h 2536"/>
              <a:gd name="T30" fmla="*/ 42 w 4018"/>
              <a:gd name="T31" fmla="*/ 1896 h 2536"/>
              <a:gd name="T32" fmla="*/ 58 w 4018"/>
              <a:gd name="T33" fmla="*/ 1872 h 2536"/>
              <a:gd name="T34" fmla="*/ 82 w 4018"/>
              <a:gd name="T35" fmla="*/ 1864 h 2536"/>
              <a:gd name="T36" fmla="*/ 130 w 4018"/>
              <a:gd name="T37" fmla="*/ 1832 h 2536"/>
              <a:gd name="T38" fmla="*/ 330 w 4018"/>
              <a:gd name="T39" fmla="*/ 1760 h 2536"/>
              <a:gd name="T40" fmla="*/ 378 w 4018"/>
              <a:gd name="T41" fmla="*/ 1744 h 2536"/>
              <a:gd name="T42" fmla="*/ 506 w 4018"/>
              <a:gd name="T43" fmla="*/ 1656 h 2536"/>
              <a:gd name="T44" fmla="*/ 570 w 4018"/>
              <a:gd name="T45" fmla="*/ 1584 h 2536"/>
              <a:gd name="T46" fmla="*/ 626 w 4018"/>
              <a:gd name="T47" fmla="*/ 1504 h 2536"/>
              <a:gd name="T48" fmla="*/ 690 w 4018"/>
              <a:gd name="T49" fmla="*/ 1408 h 2536"/>
              <a:gd name="T50" fmla="*/ 722 w 4018"/>
              <a:gd name="T51" fmla="*/ 1360 h 2536"/>
              <a:gd name="T52" fmla="*/ 730 w 4018"/>
              <a:gd name="T53" fmla="*/ 1336 h 2536"/>
              <a:gd name="T54" fmla="*/ 762 w 4018"/>
              <a:gd name="T55" fmla="*/ 1288 h 2536"/>
              <a:gd name="T56" fmla="*/ 778 w 4018"/>
              <a:gd name="T57" fmla="*/ 1256 h 2536"/>
              <a:gd name="T58" fmla="*/ 810 w 4018"/>
              <a:gd name="T59" fmla="*/ 1208 h 2536"/>
              <a:gd name="T60" fmla="*/ 850 w 4018"/>
              <a:gd name="T61" fmla="*/ 1080 h 2536"/>
              <a:gd name="T62" fmla="*/ 938 w 4018"/>
              <a:gd name="T63" fmla="*/ 696 h 2536"/>
              <a:gd name="T64" fmla="*/ 994 w 4018"/>
              <a:gd name="T65" fmla="*/ 472 h 2536"/>
              <a:gd name="T66" fmla="*/ 1074 w 4018"/>
              <a:gd name="T67" fmla="*/ 232 h 2536"/>
              <a:gd name="T68" fmla="*/ 1138 w 4018"/>
              <a:gd name="T69" fmla="*/ 136 h 2536"/>
              <a:gd name="T70" fmla="*/ 1194 w 4018"/>
              <a:gd name="T71" fmla="*/ 80 h 2536"/>
              <a:gd name="T72" fmla="*/ 1354 w 4018"/>
              <a:gd name="T73" fmla="*/ 24 h 2536"/>
              <a:gd name="T74" fmla="*/ 1594 w 4018"/>
              <a:gd name="T75" fmla="*/ 0 h 2536"/>
              <a:gd name="T76" fmla="*/ 2674 w 4018"/>
              <a:gd name="T77" fmla="*/ 48 h 2536"/>
              <a:gd name="T78" fmla="*/ 2970 w 4018"/>
              <a:gd name="T79" fmla="*/ 72 h 2536"/>
              <a:gd name="T80" fmla="*/ 3186 w 4018"/>
              <a:gd name="T81" fmla="*/ 88 h 2536"/>
              <a:gd name="T82" fmla="*/ 3850 w 4018"/>
              <a:gd name="T83" fmla="*/ 240 h 2536"/>
              <a:gd name="T84" fmla="*/ 3930 w 4018"/>
              <a:gd name="T85" fmla="*/ 376 h 2536"/>
              <a:gd name="T86" fmla="*/ 3986 w 4018"/>
              <a:gd name="T87" fmla="*/ 496 h 2536"/>
              <a:gd name="T88" fmla="*/ 4018 w 4018"/>
              <a:gd name="T89" fmla="*/ 688 h 2536"/>
              <a:gd name="T90" fmla="*/ 4010 w 4018"/>
              <a:gd name="T91" fmla="*/ 1200 h 2536"/>
              <a:gd name="T92" fmla="*/ 3906 w 4018"/>
              <a:gd name="T93" fmla="*/ 1616 h 2536"/>
              <a:gd name="T94" fmla="*/ 3874 w 4018"/>
              <a:gd name="T95" fmla="*/ 1664 h 2536"/>
              <a:gd name="T96" fmla="*/ 3762 w 4018"/>
              <a:gd name="T97" fmla="*/ 1912 h 2536"/>
              <a:gd name="T98" fmla="*/ 3730 w 4018"/>
              <a:gd name="T99" fmla="*/ 1960 h 2536"/>
              <a:gd name="T100" fmla="*/ 3682 w 4018"/>
              <a:gd name="T101" fmla="*/ 2040 h 2536"/>
              <a:gd name="T102" fmla="*/ 3594 w 4018"/>
              <a:gd name="T103" fmla="*/ 2176 h 2536"/>
              <a:gd name="T104" fmla="*/ 3474 w 4018"/>
              <a:gd name="T105" fmla="*/ 2320 h 2536"/>
              <a:gd name="T106" fmla="*/ 3378 w 4018"/>
              <a:gd name="T107" fmla="*/ 2424 h 2536"/>
              <a:gd name="T108" fmla="*/ 3354 w 4018"/>
              <a:gd name="T109" fmla="*/ 2432 h 2536"/>
              <a:gd name="T110" fmla="*/ 3242 w 4018"/>
              <a:gd name="T111" fmla="*/ 2488 h 2536"/>
              <a:gd name="T112" fmla="*/ 3034 w 4018"/>
              <a:gd name="T113" fmla="*/ 2536 h 2536"/>
              <a:gd name="T114" fmla="*/ 2658 w 4018"/>
              <a:gd name="T115" fmla="*/ 2528 h 2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018" h="2536">
                <a:moveTo>
                  <a:pt x="2658" y="2528"/>
                </a:moveTo>
                <a:cubicBezTo>
                  <a:pt x="2517" y="2481"/>
                  <a:pt x="2387" y="2404"/>
                  <a:pt x="2242" y="2368"/>
                </a:cubicBezTo>
                <a:cubicBezTo>
                  <a:pt x="2021" y="2312"/>
                  <a:pt x="1795" y="2292"/>
                  <a:pt x="1570" y="2264"/>
                </a:cubicBezTo>
                <a:cubicBezTo>
                  <a:pt x="1449" y="2267"/>
                  <a:pt x="1322" y="2237"/>
                  <a:pt x="1210" y="2280"/>
                </a:cubicBezTo>
                <a:cubicBezTo>
                  <a:pt x="1178" y="2291"/>
                  <a:pt x="1140" y="2318"/>
                  <a:pt x="1114" y="2336"/>
                </a:cubicBezTo>
                <a:cubicBezTo>
                  <a:pt x="1098" y="2346"/>
                  <a:pt x="1066" y="2368"/>
                  <a:pt x="1066" y="2368"/>
                </a:cubicBezTo>
                <a:cubicBezTo>
                  <a:pt x="1044" y="2400"/>
                  <a:pt x="973" y="2470"/>
                  <a:pt x="938" y="2488"/>
                </a:cubicBezTo>
                <a:cubicBezTo>
                  <a:pt x="922" y="2496"/>
                  <a:pt x="906" y="2504"/>
                  <a:pt x="890" y="2512"/>
                </a:cubicBezTo>
                <a:cubicBezTo>
                  <a:pt x="874" y="2518"/>
                  <a:pt x="842" y="2528"/>
                  <a:pt x="842" y="2528"/>
                </a:cubicBezTo>
                <a:cubicBezTo>
                  <a:pt x="737" y="2493"/>
                  <a:pt x="761" y="2414"/>
                  <a:pt x="722" y="2336"/>
                </a:cubicBezTo>
                <a:cubicBezTo>
                  <a:pt x="707" y="2306"/>
                  <a:pt x="691" y="2275"/>
                  <a:pt x="674" y="2248"/>
                </a:cubicBezTo>
                <a:cubicBezTo>
                  <a:pt x="650" y="2210"/>
                  <a:pt x="641" y="2181"/>
                  <a:pt x="602" y="2168"/>
                </a:cubicBezTo>
                <a:cubicBezTo>
                  <a:pt x="542" y="2078"/>
                  <a:pt x="155" y="2104"/>
                  <a:pt x="146" y="2104"/>
                </a:cubicBezTo>
                <a:cubicBezTo>
                  <a:pt x="127" y="2097"/>
                  <a:pt x="105" y="2099"/>
                  <a:pt x="90" y="2088"/>
                </a:cubicBezTo>
                <a:cubicBezTo>
                  <a:pt x="59" y="2066"/>
                  <a:pt x="39" y="2036"/>
                  <a:pt x="18" y="2008"/>
                </a:cubicBezTo>
                <a:cubicBezTo>
                  <a:pt x="0" y="1954"/>
                  <a:pt x="9" y="1935"/>
                  <a:pt x="42" y="1896"/>
                </a:cubicBezTo>
                <a:cubicBezTo>
                  <a:pt x="48" y="1888"/>
                  <a:pt x="50" y="1878"/>
                  <a:pt x="58" y="1872"/>
                </a:cubicBezTo>
                <a:cubicBezTo>
                  <a:pt x="64" y="1866"/>
                  <a:pt x="74" y="1868"/>
                  <a:pt x="82" y="1864"/>
                </a:cubicBezTo>
                <a:cubicBezTo>
                  <a:pt x="98" y="1854"/>
                  <a:pt x="111" y="1838"/>
                  <a:pt x="130" y="1832"/>
                </a:cubicBezTo>
                <a:cubicBezTo>
                  <a:pt x="198" y="1809"/>
                  <a:pt x="265" y="1788"/>
                  <a:pt x="330" y="1760"/>
                </a:cubicBezTo>
                <a:cubicBezTo>
                  <a:pt x="345" y="1753"/>
                  <a:pt x="363" y="1752"/>
                  <a:pt x="378" y="1744"/>
                </a:cubicBezTo>
                <a:cubicBezTo>
                  <a:pt x="411" y="1723"/>
                  <a:pt x="486" y="1684"/>
                  <a:pt x="506" y="1656"/>
                </a:cubicBezTo>
                <a:cubicBezTo>
                  <a:pt x="523" y="1629"/>
                  <a:pt x="555" y="1612"/>
                  <a:pt x="570" y="1584"/>
                </a:cubicBezTo>
                <a:cubicBezTo>
                  <a:pt x="586" y="1551"/>
                  <a:pt x="600" y="1529"/>
                  <a:pt x="626" y="1504"/>
                </a:cubicBezTo>
                <a:cubicBezTo>
                  <a:pt x="639" y="1464"/>
                  <a:pt x="661" y="1436"/>
                  <a:pt x="690" y="1408"/>
                </a:cubicBezTo>
                <a:cubicBezTo>
                  <a:pt x="709" y="1350"/>
                  <a:pt x="682" y="1419"/>
                  <a:pt x="722" y="1360"/>
                </a:cubicBezTo>
                <a:cubicBezTo>
                  <a:pt x="726" y="1352"/>
                  <a:pt x="725" y="1343"/>
                  <a:pt x="730" y="1336"/>
                </a:cubicBezTo>
                <a:cubicBezTo>
                  <a:pt x="739" y="1319"/>
                  <a:pt x="753" y="1305"/>
                  <a:pt x="762" y="1288"/>
                </a:cubicBezTo>
                <a:cubicBezTo>
                  <a:pt x="767" y="1277"/>
                  <a:pt x="771" y="1266"/>
                  <a:pt x="778" y="1256"/>
                </a:cubicBezTo>
                <a:cubicBezTo>
                  <a:pt x="787" y="1239"/>
                  <a:pt x="810" y="1208"/>
                  <a:pt x="810" y="1208"/>
                </a:cubicBezTo>
                <a:cubicBezTo>
                  <a:pt x="819" y="1162"/>
                  <a:pt x="840" y="1125"/>
                  <a:pt x="850" y="1080"/>
                </a:cubicBezTo>
                <a:cubicBezTo>
                  <a:pt x="875" y="952"/>
                  <a:pt x="896" y="819"/>
                  <a:pt x="938" y="696"/>
                </a:cubicBezTo>
                <a:cubicBezTo>
                  <a:pt x="947" y="617"/>
                  <a:pt x="975" y="547"/>
                  <a:pt x="994" y="472"/>
                </a:cubicBezTo>
                <a:cubicBezTo>
                  <a:pt x="1014" y="388"/>
                  <a:pt x="1029" y="306"/>
                  <a:pt x="1074" y="232"/>
                </a:cubicBezTo>
                <a:cubicBezTo>
                  <a:pt x="1085" y="185"/>
                  <a:pt x="1105" y="165"/>
                  <a:pt x="1138" y="136"/>
                </a:cubicBezTo>
                <a:cubicBezTo>
                  <a:pt x="1157" y="118"/>
                  <a:pt x="1168" y="88"/>
                  <a:pt x="1194" y="80"/>
                </a:cubicBezTo>
                <a:cubicBezTo>
                  <a:pt x="1247" y="62"/>
                  <a:pt x="1296" y="31"/>
                  <a:pt x="1354" y="24"/>
                </a:cubicBezTo>
                <a:cubicBezTo>
                  <a:pt x="1433" y="13"/>
                  <a:pt x="1514" y="7"/>
                  <a:pt x="1594" y="0"/>
                </a:cubicBezTo>
                <a:cubicBezTo>
                  <a:pt x="1959" y="5"/>
                  <a:pt x="2312" y="11"/>
                  <a:pt x="2674" y="48"/>
                </a:cubicBezTo>
                <a:cubicBezTo>
                  <a:pt x="2773" y="57"/>
                  <a:pt x="2868" y="65"/>
                  <a:pt x="2970" y="72"/>
                </a:cubicBezTo>
                <a:cubicBezTo>
                  <a:pt x="3042" y="76"/>
                  <a:pt x="3186" y="88"/>
                  <a:pt x="3186" y="88"/>
                </a:cubicBezTo>
                <a:cubicBezTo>
                  <a:pt x="3404" y="124"/>
                  <a:pt x="3660" y="104"/>
                  <a:pt x="3850" y="240"/>
                </a:cubicBezTo>
                <a:cubicBezTo>
                  <a:pt x="3893" y="271"/>
                  <a:pt x="3903" y="332"/>
                  <a:pt x="3930" y="376"/>
                </a:cubicBezTo>
                <a:cubicBezTo>
                  <a:pt x="3955" y="418"/>
                  <a:pt x="3973" y="446"/>
                  <a:pt x="3986" y="496"/>
                </a:cubicBezTo>
                <a:cubicBezTo>
                  <a:pt x="4002" y="561"/>
                  <a:pt x="4011" y="619"/>
                  <a:pt x="4018" y="688"/>
                </a:cubicBezTo>
                <a:cubicBezTo>
                  <a:pt x="4015" y="858"/>
                  <a:pt x="4014" y="1029"/>
                  <a:pt x="4010" y="1200"/>
                </a:cubicBezTo>
                <a:cubicBezTo>
                  <a:pt x="4006" y="1320"/>
                  <a:pt x="3961" y="1505"/>
                  <a:pt x="3906" y="1616"/>
                </a:cubicBezTo>
                <a:cubicBezTo>
                  <a:pt x="3897" y="1633"/>
                  <a:pt x="3880" y="1645"/>
                  <a:pt x="3874" y="1664"/>
                </a:cubicBezTo>
                <a:cubicBezTo>
                  <a:pt x="3845" y="1749"/>
                  <a:pt x="3806" y="1832"/>
                  <a:pt x="3762" y="1912"/>
                </a:cubicBezTo>
                <a:cubicBezTo>
                  <a:pt x="3752" y="1928"/>
                  <a:pt x="3736" y="1941"/>
                  <a:pt x="3730" y="1960"/>
                </a:cubicBezTo>
                <a:cubicBezTo>
                  <a:pt x="3709" y="2022"/>
                  <a:pt x="3725" y="1996"/>
                  <a:pt x="3682" y="2040"/>
                </a:cubicBezTo>
                <a:cubicBezTo>
                  <a:pt x="3663" y="2095"/>
                  <a:pt x="3622" y="2126"/>
                  <a:pt x="3594" y="2176"/>
                </a:cubicBezTo>
                <a:cubicBezTo>
                  <a:pt x="3562" y="2231"/>
                  <a:pt x="3519" y="2274"/>
                  <a:pt x="3474" y="2320"/>
                </a:cubicBezTo>
                <a:cubicBezTo>
                  <a:pt x="3443" y="2350"/>
                  <a:pt x="3412" y="2399"/>
                  <a:pt x="3378" y="2424"/>
                </a:cubicBezTo>
                <a:cubicBezTo>
                  <a:pt x="3371" y="2428"/>
                  <a:pt x="3361" y="2427"/>
                  <a:pt x="3354" y="2432"/>
                </a:cubicBezTo>
                <a:cubicBezTo>
                  <a:pt x="3310" y="2455"/>
                  <a:pt x="3290" y="2475"/>
                  <a:pt x="3242" y="2488"/>
                </a:cubicBezTo>
                <a:cubicBezTo>
                  <a:pt x="3179" y="2529"/>
                  <a:pt x="3107" y="2529"/>
                  <a:pt x="3034" y="2536"/>
                </a:cubicBezTo>
                <a:cubicBezTo>
                  <a:pt x="2690" y="2527"/>
                  <a:pt x="2815" y="2528"/>
                  <a:pt x="2658" y="2528"/>
                </a:cubicBezTo>
                <a:close/>
              </a:path>
            </a:pathLst>
          </a:custGeom>
          <a:noFill/>
          <a:ln w="57150" cap="flat" cmpd="sng">
            <a:solidFill>
              <a:srgbClr val="FF0000"/>
            </a:solidFill>
            <a:prstDash val="lgDashDot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2559050" y="3136900"/>
            <a:ext cx="5519738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KIJU KO</a:t>
            </a:r>
            <a:r>
              <a:rPr lang="ja-JP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endParaRPr lang="en-US" sz="6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0754" name="Rectangle 3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30755" name="Text Box 3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0756" name="Rectangle 36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pic>
        <p:nvPicPr>
          <p:cNvPr id="30757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904875"/>
            <a:ext cx="6851650" cy="52562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8" name="Text Box 3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grpSp>
        <p:nvGrpSpPr>
          <p:cNvPr id="30759" name="Group 39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30760" name="Rectangle 40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1" name="Rectangle 41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62" name="Rectangle 42"/>
          <p:cNvSpPr>
            <a:spLocks noChangeArrowheads="1"/>
          </p:cNvSpPr>
          <p:nvPr/>
        </p:nvSpPr>
        <p:spPr bwMode="auto">
          <a:xfrm>
            <a:off x="0" y="2540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7" grpId="0" animBg="1"/>
      <p:bldP spid="30753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99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299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21300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1300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21300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0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1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11" name="Rectangle 19"/>
          <p:cNvSpPr>
            <a:spLocks noChangeArrowheads="1"/>
          </p:cNvSpPr>
          <p:nvPr/>
        </p:nvSpPr>
        <p:spPr bwMode="auto">
          <a:xfrm>
            <a:off x="341313" y="438150"/>
            <a:ext cx="28638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1301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21301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3017" name="Group 25"/>
          <p:cNvGrpSpPr>
            <a:grpSpLocks/>
          </p:cNvGrpSpPr>
          <p:nvPr/>
        </p:nvGrpSpPr>
        <p:grpSpPr bwMode="auto">
          <a:xfrm>
            <a:off x="3598863" y="654050"/>
            <a:ext cx="4210050" cy="612775"/>
            <a:chOff x="2267" y="412"/>
            <a:chExt cx="2652" cy="386"/>
          </a:xfrm>
        </p:grpSpPr>
        <p:sp>
          <p:nvSpPr>
            <p:cNvPr id="213014" name="Rectangle 22"/>
            <p:cNvSpPr>
              <a:spLocks noChangeArrowheads="1"/>
            </p:cNvSpPr>
            <p:nvPr/>
          </p:nvSpPr>
          <p:spPr bwMode="auto">
            <a:xfrm>
              <a:off x="2581" y="481"/>
              <a:ext cx="2338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 i="0">
                  <a:solidFill>
                    <a:srgbClr val="FAF200"/>
                  </a:solidFill>
                  <a:effectLst/>
                  <a:latin typeface="Times" charset="0"/>
                </a:rPr>
                <a:t>THECHU 10</a:t>
              </a:r>
            </a:p>
          </p:txBody>
        </p:sp>
        <p:sp>
          <p:nvSpPr>
            <p:cNvPr id="213015" name="Oval 23"/>
            <p:cNvSpPr>
              <a:spLocks noChangeArrowheads="1"/>
            </p:cNvSpPr>
            <p:nvPr/>
          </p:nvSpPr>
          <p:spPr bwMode="auto">
            <a:xfrm>
              <a:off x="2267" y="412"/>
              <a:ext cx="1653" cy="386"/>
            </a:xfrm>
            <a:prstGeom prst="ellips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3019" name="Text Box 2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grpSp>
        <p:nvGrpSpPr>
          <p:cNvPr id="213027" name="Group 35"/>
          <p:cNvGrpSpPr>
            <a:grpSpLocks/>
          </p:cNvGrpSpPr>
          <p:nvPr/>
        </p:nvGrpSpPr>
        <p:grpSpPr bwMode="auto">
          <a:xfrm>
            <a:off x="1716088" y="782638"/>
            <a:ext cx="5737225" cy="4759325"/>
            <a:chOff x="1378" y="336"/>
            <a:chExt cx="3614" cy="2998"/>
          </a:xfrm>
        </p:grpSpPr>
        <p:sp>
          <p:nvSpPr>
            <p:cNvPr id="213025" name="Text Box 33"/>
            <p:cNvSpPr txBox="1">
              <a:spLocks noChangeArrowheads="1"/>
            </p:cNvSpPr>
            <p:nvPr/>
          </p:nvSpPr>
          <p:spPr bwMode="auto">
            <a:xfrm>
              <a:off x="1636" y="336"/>
              <a:ext cx="3103" cy="2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77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10</a:t>
              </a:r>
            </a:p>
          </p:txBody>
        </p:sp>
        <p:sp>
          <p:nvSpPr>
            <p:cNvPr id="213026" name="Text Box 34"/>
            <p:cNvSpPr txBox="1">
              <a:spLocks noChangeArrowheads="1"/>
            </p:cNvSpPr>
            <p:nvPr/>
          </p:nvSpPr>
          <p:spPr bwMode="auto">
            <a:xfrm>
              <a:off x="1378" y="2815"/>
              <a:ext cx="3614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KIJU THECHU</a:t>
              </a:r>
            </a:p>
          </p:txBody>
        </p:sp>
      </p:grpSp>
      <p:sp>
        <p:nvSpPr>
          <p:cNvPr id="213028" name="Rectangle 3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213029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13030" name="Rectangle 38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sp>
        <p:nvSpPr>
          <p:cNvPr id="213031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grpSp>
        <p:nvGrpSpPr>
          <p:cNvPr id="213032" name="Group 40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213033" name="Rectangle 41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34" name="Rectangle 42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3035" name="Rectangle 43"/>
          <p:cNvSpPr>
            <a:spLocks noChangeArrowheads="1"/>
          </p:cNvSpPr>
          <p:nvPr/>
        </p:nvSpPr>
        <p:spPr bwMode="auto">
          <a:xfrm>
            <a:off x="0" y="2540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4630738" y="26622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3277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3277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7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8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9" name="Rectangle 21"/>
          <p:cNvSpPr>
            <a:spLocks noChangeArrowheads="1"/>
          </p:cNvSpPr>
          <p:nvPr/>
        </p:nvSpPr>
        <p:spPr bwMode="auto">
          <a:xfrm>
            <a:off x="341313" y="438150"/>
            <a:ext cx="28511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3279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32791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2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3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THEC</a:t>
            </a:r>
            <a:r>
              <a:rPr lang="en-US" sz="2400" i="0">
                <a:solidFill>
                  <a:srgbClr val="FAF200"/>
                </a:solidFill>
                <a:effectLst/>
                <a:latin typeface="Times New Roman" charset="0"/>
              </a:rPr>
              <a:t>H</a:t>
            </a:r>
            <a:r>
              <a:rPr lang="en-US" sz="2400" b="1" i="0">
                <a:solidFill>
                  <a:schemeClr val="tx2"/>
                </a:solidFill>
                <a:effectLst/>
                <a:latin typeface="Times New Roman" charset="0"/>
              </a:rPr>
              <a:t>U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10</a:t>
            </a:r>
          </a:p>
        </p:txBody>
      </p:sp>
      <p:sp>
        <p:nvSpPr>
          <p:cNvPr id="32794" name="Oval 26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    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         </a:t>
            </a:r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2798" name="Text Box 3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2803" name="Rectangle 3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32804" name="Text Box 3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2805" name="Rectangle 37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32806" name="Group 38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32807" name="Rectangle 39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8" name="Rectangle 40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809" name="Rectangle 41"/>
          <p:cNvSpPr>
            <a:spLocks noChangeArrowheads="1"/>
          </p:cNvSpPr>
          <p:nvPr/>
        </p:nvSpPr>
        <p:spPr bwMode="auto">
          <a:xfrm>
            <a:off x="0" y="2540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3380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3380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33808" name="AutoShape 16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9" name="AutoShape 17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4" name="Rectangle 22"/>
          <p:cNvSpPr>
            <a:spLocks noChangeArrowheads="1"/>
          </p:cNvSpPr>
          <p:nvPr/>
        </p:nvSpPr>
        <p:spPr bwMode="auto">
          <a:xfrm>
            <a:off x="341313" y="438150"/>
            <a:ext cx="28892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THECHU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10</a:t>
            </a:r>
          </a:p>
        </p:txBody>
      </p:sp>
      <p:sp>
        <p:nvSpPr>
          <p:cNvPr id="33819" name="Oval 27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3823" name="Text Box 3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3828" name="Rectangle 3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3830" name="Rectangle 38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sp>
        <p:nvSpPr>
          <p:cNvPr id="33831" name="Text Box 39"/>
          <p:cNvSpPr txBox="1">
            <a:spLocks noChangeArrowheads="1"/>
          </p:cNvSpPr>
          <p:nvPr/>
        </p:nvSpPr>
        <p:spPr bwMode="auto">
          <a:xfrm>
            <a:off x="3714750" y="3659188"/>
            <a:ext cx="3676650" cy="11906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Ketholeshudako </a:t>
            </a:r>
            <a:r>
              <a:rPr lang="ja-JP" altLang="en-US" sz="3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Mhatho Uthako</a:t>
            </a:r>
            <a:r>
              <a:rPr lang="ja-JP" altLang="en-US" sz="3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endParaRPr lang="en-US" sz="3600" b="1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33832" name="Group 40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33833" name="Rectangle 41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34" name="Rectangle 42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835" name="Rectangle 43"/>
          <p:cNvSpPr>
            <a:spLocks noChangeArrowheads="1"/>
          </p:cNvSpPr>
          <p:nvPr/>
        </p:nvSpPr>
        <p:spPr bwMode="auto">
          <a:xfrm>
            <a:off x="0" y="2413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31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358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358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SG</a:t>
            </a:r>
          </a:p>
        </p:txBody>
      </p:sp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bg1"/>
                </a:solidFill>
                <a:effectLst/>
                <a:latin typeface="Times" charset="0"/>
              </a:rPr>
              <a:t>RS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0" name="Rectangle 20"/>
          <p:cNvSpPr>
            <a:spLocks noChangeArrowheads="1"/>
          </p:cNvSpPr>
          <p:nvPr/>
        </p:nvSpPr>
        <p:spPr bwMode="auto">
          <a:xfrm>
            <a:off x="341313" y="438150"/>
            <a:ext cx="28638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DS</a:t>
            </a:r>
          </a:p>
        </p:txBody>
      </p:sp>
      <p:sp>
        <p:nvSpPr>
          <p:cNvPr id="3586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THECHU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10</a:t>
            </a:r>
          </a:p>
        </p:txBody>
      </p:sp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2" name="Rectangle 32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4" name="Text Box 3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5879" name="Rectangle 3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35880" name="Text Box 4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5881" name="Rectangle 41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sp>
        <p:nvSpPr>
          <p:cNvPr id="35891" name="Rectangle 51"/>
          <p:cNvSpPr>
            <a:spLocks noChangeArrowheads="1"/>
          </p:cNvSpPr>
          <p:nvPr/>
        </p:nvSpPr>
        <p:spPr bwMode="auto">
          <a:xfrm>
            <a:off x="830263" y="2487613"/>
            <a:ext cx="4625975" cy="36163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5890" name="Group 50"/>
          <p:cNvGrpSpPr>
            <a:grpSpLocks/>
          </p:cNvGrpSpPr>
          <p:nvPr/>
        </p:nvGrpSpPr>
        <p:grpSpPr bwMode="auto">
          <a:xfrm>
            <a:off x="777875" y="2378075"/>
            <a:ext cx="4573588" cy="3632200"/>
            <a:chOff x="490" y="1498"/>
            <a:chExt cx="2881" cy="2288"/>
          </a:xfrm>
        </p:grpSpPr>
        <p:grpSp>
          <p:nvGrpSpPr>
            <p:cNvPr id="35888" name="Group 48"/>
            <p:cNvGrpSpPr>
              <a:grpSpLocks/>
            </p:cNvGrpSpPr>
            <p:nvPr/>
          </p:nvGrpSpPr>
          <p:grpSpPr bwMode="auto">
            <a:xfrm>
              <a:off x="511" y="1498"/>
              <a:ext cx="2860" cy="2288"/>
              <a:chOff x="519" y="1506"/>
              <a:chExt cx="2860" cy="2288"/>
            </a:xfrm>
          </p:grpSpPr>
          <p:pic>
            <p:nvPicPr>
              <p:cNvPr id="35886" name="Picture 4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" y="1506"/>
                <a:ext cx="2860" cy="20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65FE98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71842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5887" name="Rectangle 47"/>
              <p:cNvSpPr>
                <a:spLocks noChangeArrowheads="1"/>
              </p:cNvSpPr>
              <p:nvPr/>
            </p:nvSpPr>
            <p:spPr bwMode="auto">
              <a:xfrm>
                <a:off x="525" y="3509"/>
                <a:ext cx="2849" cy="285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889" name="Rectangle 49"/>
            <p:cNvSpPr>
              <a:spLocks noChangeArrowheads="1"/>
            </p:cNvSpPr>
            <p:nvPr/>
          </p:nvSpPr>
          <p:spPr bwMode="auto">
            <a:xfrm>
              <a:off x="490" y="1502"/>
              <a:ext cx="2874" cy="2277"/>
            </a:xfrm>
            <a:prstGeom prst="rect">
              <a:avLst/>
            </a:prstGeom>
            <a:noFill/>
            <a:ln w="76200">
              <a:solidFill>
                <a:srgbClr val="65FE98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883" name="Text Box 43"/>
          <p:cNvSpPr txBox="1">
            <a:spLocks noChangeArrowheads="1"/>
          </p:cNvSpPr>
          <p:nvPr/>
        </p:nvSpPr>
        <p:spPr bwMode="auto">
          <a:xfrm>
            <a:off x="1077913" y="5429250"/>
            <a:ext cx="6003925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UR , CHALDEES NU</a:t>
            </a:r>
          </a:p>
        </p:txBody>
      </p:sp>
      <p:grpSp>
        <p:nvGrpSpPr>
          <p:cNvPr id="35892" name="Group 52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35893" name="Rectangle 53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94" name="Rectangle 54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895" name="Rectangle 55"/>
          <p:cNvSpPr>
            <a:spLocks noChangeArrowheads="1"/>
          </p:cNvSpPr>
          <p:nvPr/>
        </p:nvSpPr>
        <p:spPr bwMode="auto">
          <a:xfrm>
            <a:off x="0" y="2794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1" grpId="0" animBg="1"/>
      <p:bldP spid="3588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Text Box 2"/>
          <p:cNvSpPr txBox="1">
            <a:spLocks noChangeArrowheads="1"/>
          </p:cNvSpPr>
          <p:nvPr/>
        </p:nvSpPr>
        <p:spPr bwMode="auto">
          <a:xfrm>
            <a:off x="11945938" y="812165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0020" name="Text Box 4"/>
          <p:cNvSpPr txBox="1">
            <a:spLocks noChangeArrowheads="1"/>
          </p:cNvSpPr>
          <p:nvPr/>
        </p:nvSpPr>
        <p:spPr bwMode="auto">
          <a:xfrm>
            <a:off x="11963400" y="8137525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0021" name="Text Box 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70023" name="Rectangle 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470024" name="Text Box 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4</a:t>
            </a:r>
          </a:p>
        </p:txBody>
      </p:sp>
      <p:sp>
        <p:nvSpPr>
          <p:cNvPr id="470026" name="Rectangle 10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0027" name="Rectangle 11"/>
          <p:cNvSpPr>
            <a:spLocks noChangeArrowheads="1"/>
          </p:cNvSpPr>
          <p:nvPr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0028" name="Rectangle 12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97566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0029" name="Freeform 13"/>
          <p:cNvSpPr>
            <a:spLocks/>
          </p:cNvSpPr>
          <p:nvPr/>
        </p:nvSpPr>
        <p:spPr bwMode="auto">
          <a:xfrm>
            <a:off x="4765675" y="600075"/>
            <a:ext cx="2239963" cy="5461000"/>
          </a:xfrm>
          <a:custGeom>
            <a:avLst/>
            <a:gdLst>
              <a:gd name="T0" fmla="*/ 91 w 1411"/>
              <a:gd name="T1" fmla="*/ 33 h 3440"/>
              <a:gd name="T2" fmla="*/ 212 w 1411"/>
              <a:gd name="T3" fmla="*/ 76 h 3440"/>
              <a:gd name="T4" fmla="*/ 332 w 1411"/>
              <a:gd name="T5" fmla="*/ 174 h 3440"/>
              <a:gd name="T6" fmla="*/ 383 w 1411"/>
              <a:gd name="T7" fmla="*/ 305 h 3440"/>
              <a:gd name="T8" fmla="*/ 443 w 1411"/>
              <a:gd name="T9" fmla="*/ 446 h 3440"/>
              <a:gd name="T10" fmla="*/ 453 w 1411"/>
              <a:gd name="T11" fmla="*/ 620 h 3440"/>
              <a:gd name="T12" fmla="*/ 494 w 1411"/>
              <a:gd name="T13" fmla="*/ 751 h 3440"/>
              <a:gd name="T14" fmla="*/ 494 w 1411"/>
              <a:gd name="T15" fmla="*/ 882 h 3440"/>
              <a:gd name="T16" fmla="*/ 483 w 1411"/>
              <a:gd name="T17" fmla="*/ 1012 h 3440"/>
              <a:gd name="T18" fmla="*/ 473 w 1411"/>
              <a:gd name="T19" fmla="*/ 1143 h 3440"/>
              <a:gd name="T20" fmla="*/ 463 w 1411"/>
              <a:gd name="T21" fmla="*/ 1284 h 3440"/>
              <a:gd name="T22" fmla="*/ 433 w 1411"/>
              <a:gd name="T23" fmla="*/ 1426 h 3440"/>
              <a:gd name="T24" fmla="*/ 383 w 1411"/>
              <a:gd name="T25" fmla="*/ 1556 h 3440"/>
              <a:gd name="T26" fmla="*/ 353 w 1411"/>
              <a:gd name="T27" fmla="*/ 1687 h 3440"/>
              <a:gd name="T28" fmla="*/ 443 w 1411"/>
              <a:gd name="T29" fmla="*/ 1796 h 3440"/>
              <a:gd name="T30" fmla="*/ 494 w 1411"/>
              <a:gd name="T31" fmla="*/ 1937 h 3440"/>
              <a:gd name="T32" fmla="*/ 524 w 1411"/>
              <a:gd name="T33" fmla="*/ 2068 h 3440"/>
              <a:gd name="T34" fmla="*/ 614 w 1411"/>
              <a:gd name="T35" fmla="*/ 2198 h 3440"/>
              <a:gd name="T36" fmla="*/ 705 w 1411"/>
              <a:gd name="T37" fmla="*/ 2351 h 3440"/>
              <a:gd name="T38" fmla="*/ 836 w 1411"/>
              <a:gd name="T39" fmla="*/ 2470 h 3440"/>
              <a:gd name="T40" fmla="*/ 947 w 1411"/>
              <a:gd name="T41" fmla="*/ 2612 h 3440"/>
              <a:gd name="T42" fmla="*/ 1078 w 1411"/>
              <a:gd name="T43" fmla="*/ 2721 h 3440"/>
              <a:gd name="T44" fmla="*/ 1158 w 1411"/>
              <a:gd name="T45" fmla="*/ 2851 h 3440"/>
              <a:gd name="T46" fmla="*/ 1269 w 1411"/>
              <a:gd name="T47" fmla="*/ 3004 h 3440"/>
              <a:gd name="T48" fmla="*/ 1319 w 1411"/>
              <a:gd name="T49" fmla="*/ 3156 h 3440"/>
              <a:gd name="T50" fmla="*/ 1370 w 1411"/>
              <a:gd name="T51" fmla="*/ 3308 h 3440"/>
              <a:gd name="T52" fmla="*/ 1400 w 1411"/>
              <a:gd name="T53" fmla="*/ 3439 h 3440"/>
              <a:gd name="T54" fmla="*/ 1410 w 1411"/>
              <a:gd name="T55" fmla="*/ 3145 h 3440"/>
              <a:gd name="T56" fmla="*/ 1340 w 1411"/>
              <a:gd name="T57" fmla="*/ 3058 h 3440"/>
              <a:gd name="T58" fmla="*/ 1259 w 1411"/>
              <a:gd name="T59" fmla="*/ 2862 h 3440"/>
              <a:gd name="T60" fmla="*/ 1098 w 1411"/>
              <a:gd name="T61" fmla="*/ 2721 h 3440"/>
              <a:gd name="T62" fmla="*/ 997 w 1411"/>
              <a:gd name="T63" fmla="*/ 2514 h 3440"/>
              <a:gd name="T64" fmla="*/ 806 w 1411"/>
              <a:gd name="T65" fmla="*/ 2449 h 3440"/>
              <a:gd name="T66" fmla="*/ 735 w 1411"/>
              <a:gd name="T67" fmla="*/ 2307 h 3440"/>
              <a:gd name="T68" fmla="*/ 635 w 1411"/>
              <a:gd name="T69" fmla="*/ 2187 h 3440"/>
              <a:gd name="T70" fmla="*/ 534 w 1411"/>
              <a:gd name="T71" fmla="*/ 1959 h 3440"/>
              <a:gd name="T72" fmla="*/ 443 w 1411"/>
              <a:gd name="T73" fmla="*/ 1785 h 3440"/>
              <a:gd name="T74" fmla="*/ 403 w 1411"/>
              <a:gd name="T75" fmla="*/ 1632 h 3440"/>
              <a:gd name="T76" fmla="*/ 433 w 1411"/>
              <a:gd name="T77" fmla="*/ 1491 h 3440"/>
              <a:gd name="T78" fmla="*/ 483 w 1411"/>
              <a:gd name="T79" fmla="*/ 1349 h 3440"/>
              <a:gd name="T80" fmla="*/ 483 w 1411"/>
              <a:gd name="T81" fmla="*/ 1208 h 3440"/>
              <a:gd name="T82" fmla="*/ 524 w 1411"/>
              <a:gd name="T83" fmla="*/ 1023 h 3440"/>
              <a:gd name="T84" fmla="*/ 514 w 1411"/>
              <a:gd name="T85" fmla="*/ 805 h 3440"/>
              <a:gd name="T86" fmla="*/ 534 w 1411"/>
              <a:gd name="T87" fmla="*/ 642 h 3440"/>
              <a:gd name="T88" fmla="*/ 554 w 1411"/>
              <a:gd name="T89" fmla="*/ 522 h 3440"/>
              <a:gd name="T90" fmla="*/ 665 w 1411"/>
              <a:gd name="T91" fmla="*/ 392 h 3440"/>
              <a:gd name="T92" fmla="*/ 826 w 1411"/>
              <a:gd name="T93" fmla="*/ 218 h 3440"/>
              <a:gd name="T94" fmla="*/ 876 w 1411"/>
              <a:gd name="T95" fmla="*/ 76 h 3440"/>
              <a:gd name="T96" fmla="*/ 917 w 1411"/>
              <a:gd name="T97" fmla="*/ 11 h 3440"/>
              <a:gd name="T98" fmla="*/ 765 w 1411"/>
              <a:gd name="T99" fmla="*/ 87 h 3440"/>
              <a:gd name="T100" fmla="*/ 755 w 1411"/>
              <a:gd name="T101" fmla="*/ 218 h 3440"/>
              <a:gd name="T102" fmla="*/ 745 w 1411"/>
              <a:gd name="T103" fmla="*/ 305 h 3440"/>
              <a:gd name="T104" fmla="*/ 624 w 1411"/>
              <a:gd name="T105" fmla="*/ 435 h 3440"/>
              <a:gd name="T106" fmla="*/ 534 w 1411"/>
              <a:gd name="T107" fmla="*/ 522 h 3440"/>
              <a:gd name="T108" fmla="*/ 483 w 1411"/>
              <a:gd name="T109" fmla="*/ 664 h 3440"/>
              <a:gd name="T110" fmla="*/ 473 w 1411"/>
              <a:gd name="T111" fmla="*/ 511 h 3440"/>
              <a:gd name="T112" fmla="*/ 443 w 1411"/>
              <a:gd name="T113" fmla="*/ 348 h 3440"/>
              <a:gd name="T114" fmla="*/ 383 w 1411"/>
              <a:gd name="T115" fmla="*/ 218 h 3440"/>
              <a:gd name="T116" fmla="*/ 302 w 1411"/>
              <a:gd name="T117" fmla="*/ 98 h 3440"/>
              <a:gd name="T118" fmla="*/ 181 w 1411"/>
              <a:gd name="T119" fmla="*/ 33 h 3440"/>
              <a:gd name="T120" fmla="*/ 60 w 1411"/>
              <a:gd name="T121" fmla="*/ 11 h 3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0030" name="Freeform 14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>
              <a:gd name="T0" fmla="*/ 151 w 4882"/>
              <a:gd name="T1" fmla="*/ 54 h 1403"/>
              <a:gd name="T2" fmla="*/ 282 w 4882"/>
              <a:gd name="T3" fmla="*/ 250 h 1403"/>
              <a:gd name="T4" fmla="*/ 524 w 4882"/>
              <a:gd name="T5" fmla="*/ 261 h 1403"/>
              <a:gd name="T6" fmla="*/ 686 w 4882"/>
              <a:gd name="T7" fmla="*/ 467 h 1403"/>
              <a:gd name="T8" fmla="*/ 766 w 4882"/>
              <a:gd name="T9" fmla="*/ 706 h 1403"/>
              <a:gd name="T10" fmla="*/ 918 w 4882"/>
              <a:gd name="T11" fmla="*/ 739 h 1403"/>
              <a:gd name="T12" fmla="*/ 1008 w 4882"/>
              <a:gd name="T13" fmla="*/ 815 h 1403"/>
              <a:gd name="T14" fmla="*/ 1210 w 4882"/>
              <a:gd name="T15" fmla="*/ 869 h 1403"/>
              <a:gd name="T16" fmla="*/ 1331 w 4882"/>
              <a:gd name="T17" fmla="*/ 772 h 1403"/>
              <a:gd name="T18" fmla="*/ 1412 w 4882"/>
              <a:gd name="T19" fmla="*/ 565 h 1403"/>
              <a:gd name="T20" fmla="*/ 1291 w 4882"/>
              <a:gd name="T21" fmla="*/ 359 h 1403"/>
              <a:gd name="T22" fmla="*/ 1412 w 4882"/>
              <a:gd name="T23" fmla="*/ 163 h 1403"/>
              <a:gd name="T24" fmla="*/ 1603 w 4882"/>
              <a:gd name="T25" fmla="*/ 206 h 1403"/>
              <a:gd name="T26" fmla="*/ 1785 w 4882"/>
              <a:gd name="T27" fmla="*/ 250 h 1403"/>
              <a:gd name="T28" fmla="*/ 1967 w 4882"/>
              <a:gd name="T29" fmla="*/ 250 h 1403"/>
              <a:gd name="T30" fmla="*/ 2088 w 4882"/>
              <a:gd name="T31" fmla="*/ 217 h 1403"/>
              <a:gd name="T32" fmla="*/ 2219 w 4882"/>
              <a:gd name="T33" fmla="*/ 120 h 1403"/>
              <a:gd name="T34" fmla="*/ 2420 w 4882"/>
              <a:gd name="T35" fmla="*/ 261 h 1403"/>
              <a:gd name="T36" fmla="*/ 2612 w 4882"/>
              <a:gd name="T37" fmla="*/ 348 h 1403"/>
              <a:gd name="T38" fmla="*/ 2783 w 4882"/>
              <a:gd name="T39" fmla="*/ 478 h 1403"/>
              <a:gd name="T40" fmla="*/ 2985 w 4882"/>
              <a:gd name="T41" fmla="*/ 576 h 1403"/>
              <a:gd name="T42" fmla="*/ 3177 w 4882"/>
              <a:gd name="T43" fmla="*/ 652 h 1403"/>
              <a:gd name="T44" fmla="*/ 3378 w 4882"/>
              <a:gd name="T45" fmla="*/ 772 h 1403"/>
              <a:gd name="T46" fmla="*/ 3580 w 4882"/>
              <a:gd name="T47" fmla="*/ 706 h 1403"/>
              <a:gd name="T48" fmla="*/ 3782 w 4882"/>
              <a:gd name="T49" fmla="*/ 772 h 1403"/>
              <a:gd name="T50" fmla="*/ 3983 w 4882"/>
              <a:gd name="T51" fmla="*/ 706 h 1403"/>
              <a:gd name="T52" fmla="*/ 4195 w 4882"/>
              <a:gd name="T53" fmla="*/ 696 h 1403"/>
              <a:gd name="T54" fmla="*/ 4397 w 4882"/>
              <a:gd name="T55" fmla="*/ 783 h 1403"/>
              <a:gd name="T56" fmla="*/ 4599 w 4882"/>
              <a:gd name="T57" fmla="*/ 783 h 1403"/>
              <a:gd name="T58" fmla="*/ 4800 w 4882"/>
              <a:gd name="T59" fmla="*/ 761 h 1403"/>
              <a:gd name="T60" fmla="*/ 4760 w 4882"/>
              <a:gd name="T61" fmla="*/ 848 h 1403"/>
              <a:gd name="T62" fmla="*/ 4498 w 4882"/>
              <a:gd name="T63" fmla="*/ 924 h 1403"/>
              <a:gd name="T64" fmla="*/ 4296 w 4882"/>
              <a:gd name="T65" fmla="*/ 978 h 1403"/>
              <a:gd name="T66" fmla="*/ 4276 w 4882"/>
              <a:gd name="T67" fmla="*/ 1130 h 1403"/>
              <a:gd name="T68" fmla="*/ 4165 w 4882"/>
              <a:gd name="T69" fmla="*/ 1293 h 1403"/>
              <a:gd name="T70" fmla="*/ 3933 w 4882"/>
              <a:gd name="T71" fmla="*/ 1337 h 1403"/>
              <a:gd name="T72" fmla="*/ 3620 w 4882"/>
              <a:gd name="T73" fmla="*/ 1185 h 1403"/>
              <a:gd name="T74" fmla="*/ 3409 w 4882"/>
              <a:gd name="T75" fmla="*/ 1011 h 1403"/>
              <a:gd name="T76" fmla="*/ 3177 w 4882"/>
              <a:gd name="T77" fmla="*/ 978 h 1403"/>
              <a:gd name="T78" fmla="*/ 2955 w 4882"/>
              <a:gd name="T79" fmla="*/ 859 h 1403"/>
              <a:gd name="T80" fmla="*/ 2703 w 4882"/>
              <a:gd name="T81" fmla="*/ 848 h 1403"/>
              <a:gd name="T82" fmla="*/ 2471 w 4882"/>
              <a:gd name="T83" fmla="*/ 924 h 1403"/>
              <a:gd name="T84" fmla="*/ 2239 w 4882"/>
              <a:gd name="T85" fmla="*/ 859 h 1403"/>
              <a:gd name="T86" fmla="*/ 2027 w 4882"/>
              <a:gd name="T87" fmla="*/ 772 h 1403"/>
              <a:gd name="T88" fmla="*/ 1926 w 4882"/>
              <a:gd name="T89" fmla="*/ 946 h 1403"/>
              <a:gd name="T90" fmla="*/ 1916 w 4882"/>
              <a:gd name="T91" fmla="*/ 1163 h 1403"/>
              <a:gd name="T92" fmla="*/ 1805 w 4882"/>
              <a:gd name="T93" fmla="*/ 1359 h 1403"/>
              <a:gd name="T94" fmla="*/ 1593 w 4882"/>
              <a:gd name="T95" fmla="*/ 1402 h 1403"/>
              <a:gd name="T96" fmla="*/ 1382 w 4882"/>
              <a:gd name="T97" fmla="*/ 1326 h 1403"/>
              <a:gd name="T98" fmla="*/ 1180 w 4882"/>
              <a:gd name="T99" fmla="*/ 1239 h 1403"/>
              <a:gd name="T100" fmla="*/ 978 w 4882"/>
              <a:gd name="T101" fmla="*/ 1217 h 1403"/>
              <a:gd name="T102" fmla="*/ 777 w 4882"/>
              <a:gd name="T103" fmla="*/ 1337 h 1403"/>
              <a:gd name="T104" fmla="*/ 625 w 4882"/>
              <a:gd name="T105" fmla="*/ 1250 h 1403"/>
              <a:gd name="T106" fmla="*/ 504 w 4882"/>
              <a:gd name="T107" fmla="*/ 1087 h 1403"/>
              <a:gd name="T108" fmla="*/ 373 w 4882"/>
              <a:gd name="T109" fmla="*/ 902 h 1403"/>
              <a:gd name="T110" fmla="*/ 182 w 4882"/>
              <a:gd name="T111" fmla="*/ 783 h 1403"/>
              <a:gd name="T112" fmla="*/ 121 w 4882"/>
              <a:gd name="T113" fmla="*/ 598 h 1403"/>
              <a:gd name="T114" fmla="*/ 61 w 4882"/>
              <a:gd name="T115" fmla="*/ 413 h 1403"/>
              <a:gd name="T116" fmla="*/ 61 w 4882"/>
              <a:gd name="T117" fmla="*/ 196 h 1403"/>
              <a:gd name="T118" fmla="*/ 0 w 4882"/>
              <a:gd name="T119" fmla="*/ 0 h 1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0031" name="Freeform 15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>
              <a:gd name="T0" fmla="*/ 968 w 4993"/>
              <a:gd name="T1" fmla="*/ 2686 h 3253"/>
              <a:gd name="T2" fmla="*/ 766 w 4993"/>
              <a:gd name="T3" fmla="*/ 3045 h 3253"/>
              <a:gd name="T4" fmla="*/ 474 w 4993"/>
              <a:gd name="T5" fmla="*/ 3121 h 3253"/>
              <a:gd name="T6" fmla="*/ 161 w 4993"/>
              <a:gd name="T7" fmla="*/ 3067 h 3253"/>
              <a:gd name="T8" fmla="*/ 182 w 4993"/>
              <a:gd name="T9" fmla="*/ 2893 h 3253"/>
              <a:gd name="T10" fmla="*/ 504 w 4993"/>
              <a:gd name="T11" fmla="*/ 2828 h 3253"/>
              <a:gd name="T12" fmla="*/ 807 w 4993"/>
              <a:gd name="T13" fmla="*/ 2708 h 3253"/>
              <a:gd name="T14" fmla="*/ 958 w 4993"/>
              <a:gd name="T15" fmla="*/ 2447 h 3253"/>
              <a:gd name="T16" fmla="*/ 645 w 4993"/>
              <a:gd name="T17" fmla="*/ 2186 h 3253"/>
              <a:gd name="T18" fmla="*/ 303 w 4993"/>
              <a:gd name="T19" fmla="*/ 2001 h 3253"/>
              <a:gd name="T20" fmla="*/ 444 w 4993"/>
              <a:gd name="T21" fmla="*/ 2012 h 3253"/>
              <a:gd name="T22" fmla="*/ 837 w 4993"/>
              <a:gd name="T23" fmla="*/ 2077 h 3253"/>
              <a:gd name="T24" fmla="*/ 1190 w 4993"/>
              <a:gd name="T25" fmla="*/ 2186 h 3253"/>
              <a:gd name="T26" fmla="*/ 1291 w 4993"/>
              <a:gd name="T27" fmla="*/ 2230 h 3253"/>
              <a:gd name="T28" fmla="*/ 1553 w 4993"/>
              <a:gd name="T29" fmla="*/ 1990 h 3253"/>
              <a:gd name="T30" fmla="*/ 1896 w 4993"/>
              <a:gd name="T31" fmla="*/ 1795 h 3253"/>
              <a:gd name="T32" fmla="*/ 2047 w 4993"/>
              <a:gd name="T33" fmla="*/ 1468 h 3253"/>
              <a:gd name="T34" fmla="*/ 2148 w 4993"/>
              <a:gd name="T35" fmla="*/ 1523 h 3253"/>
              <a:gd name="T36" fmla="*/ 2350 w 4993"/>
              <a:gd name="T37" fmla="*/ 1370 h 3253"/>
              <a:gd name="T38" fmla="*/ 2158 w 4993"/>
              <a:gd name="T39" fmla="*/ 1088 h 3253"/>
              <a:gd name="T40" fmla="*/ 2077 w 4993"/>
              <a:gd name="T41" fmla="*/ 653 h 3253"/>
              <a:gd name="T42" fmla="*/ 1876 w 4993"/>
              <a:gd name="T43" fmla="*/ 359 h 3253"/>
              <a:gd name="T44" fmla="*/ 1674 w 4993"/>
              <a:gd name="T45" fmla="*/ 65 h 3253"/>
              <a:gd name="T46" fmla="*/ 1967 w 4993"/>
              <a:gd name="T47" fmla="*/ 131 h 3253"/>
              <a:gd name="T48" fmla="*/ 2198 w 4993"/>
              <a:gd name="T49" fmla="*/ 348 h 3253"/>
              <a:gd name="T50" fmla="*/ 2188 w 4993"/>
              <a:gd name="T51" fmla="*/ 674 h 3253"/>
              <a:gd name="T52" fmla="*/ 2309 w 4993"/>
              <a:gd name="T53" fmla="*/ 914 h 3253"/>
              <a:gd name="T54" fmla="*/ 2562 w 4993"/>
              <a:gd name="T55" fmla="*/ 707 h 3253"/>
              <a:gd name="T56" fmla="*/ 2400 w 4993"/>
              <a:gd name="T57" fmla="*/ 326 h 3253"/>
              <a:gd name="T58" fmla="*/ 2794 w 4993"/>
              <a:gd name="T59" fmla="*/ 163 h 3253"/>
              <a:gd name="T60" fmla="*/ 3207 w 4993"/>
              <a:gd name="T61" fmla="*/ 196 h 3253"/>
              <a:gd name="T62" fmla="*/ 3247 w 4993"/>
              <a:gd name="T63" fmla="*/ 555 h 3253"/>
              <a:gd name="T64" fmla="*/ 3086 w 4993"/>
              <a:gd name="T65" fmla="*/ 783 h 3253"/>
              <a:gd name="T66" fmla="*/ 2783 w 4993"/>
              <a:gd name="T67" fmla="*/ 881 h 3253"/>
              <a:gd name="T68" fmla="*/ 3096 w 4993"/>
              <a:gd name="T69" fmla="*/ 1055 h 3253"/>
              <a:gd name="T70" fmla="*/ 3499 w 4993"/>
              <a:gd name="T71" fmla="*/ 1033 h 3253"/>
              <a:gd name="T72" fmla="*/ 3741 w 4993"/>
              <a:gd name="T73" fmla="*/ 1283 h 3253"/>
              <a:gd name="T74" fmla="*/ 3661 w 4993"/>
              <a:gd name="T75" fmla="*/ 1664 h 3253"/>
              <a:gd name="T76" fmla="*/ 3873 w 4993"/>
              <a:gd name="T77" fmla="*/ 1903 h 3253"/>
              <a:gd name="T78" fmla="*/ 4175 w 4993"/>
              <a:gd name="T79" fmla="*/ 1784 h 3253"/>
              <a:gd name="T80" fmla="*/ 4468 w 4993"/>
              <a:gd name="T81" fmla="*/ 1631 h 3253"/>
              <a:gd name="T82" fmla="*/ 4720 w 4993"/>
              <a:gd name="T83" fmla="*/ 1392 h 3253"/>
              <a:gd name="T84" fmla="*/ 4992 w 4993"/>
              <a:gd name="T85" fmla="*/ 1490 h 3253"/>
              <a:gd name="T86" fmla="*/ 4730 w 4993"/>
              <a:gd name="T87" fmla="*/ 1762 h 3253"/>
              <a:gd name="T88" fmla="*/ 4518 w 4993"/>
              <a:gd name="T89" fmla="*/ 2132 h 3253"/>
              <a:gd name="T90" fmla="*/ 4266 w 4993"/>
              <a:gd name="T91" fmla="*/ 2491 h 3253"/>
              <a:gd name="T92" fmla="*/ 3812 w 4993"/>
              <a:gd name="T93" fmla="*/ 2469 h 3253"/>
              <a:gd name="T94" fmla="*/ 3560 w 4993"/>
              <a:gd name="T95" fmla="*/ 2317 h 3253"/>
              <a:gd name="T96" fmla="*/ 3550 w 4993"/>
              <a:gd name="T97" fmla="*/ 1849 h 3253"/>
              <a:gd name="T98" fmla="*/ 3348 w 4993"/>
              <a:gd name="T99" fmla="*/ 1566 h 3253"/>
              <a:gd name="T100" fmla="*/ 3005 w 4993"/>
              <a:gd name="T101" fmla="*/ 1773 h 3253"/>
              <a:gd name="T102" fmla="*/ 2824 w 4993"/>
              <a:gd name="T103" fmla="*/ 1566 h 3253"/>
              <a:gd name="T104" fmla="*/ 2582 w 4993"/>
              <a:gd name="T105" fmla="*/ 1294 h 3253"/>
              <a:gd name="T106" fmla="*/ 2279 w 4993"/>
              <a:gd name="T107" fmla="*/ 1577 h 3253"/>
              <a:gd name="T108" fmla="*/ 2158 w 4993"/>
              <a:gd name="T109" fmla="*/ 2001 h 3253"/>
              <a:gd name="T110" fmla="*/ 1896 w 4993"/>
              <a:gd name="T111" fmla="*/ 2328 h 3253"/>
              <a:gd name="T112" fmla="*/ 1755 w 4993"/>
              <a:gd name="T113" fmla="*/ 2643 h 3253"/>
              <a:gd name="T114" fmla="*/ 1392 w 4993"/>
              <a:gd name="T115" fmla="*/ 2436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0033" name="Freeform 17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>
              <a:gd name="T0" fmla="*/ 1122 w 1136"/>
              <a:gd name="T1" fmla="*/ 87 h 2540"/>
              <a:gd name="T2" fmla="*/ 1095 w 1136"/>
              <a:gd name="T3" fmla="*/ 210 h 2540"/>
              <a:gd name="T4" fmla="*/ 1054 w 1136"/>
              <a:gd name="T5" fmla="*/ 319 h 2540"/>
              <a:gd name="T6" fmla="*/ 1034 w 1136"/>
              <a:gd name="T7" fmla="*/ 406 h 2540"/>
              <a:gd name="T8" fmla="*/ 1075 w 1136"/>
              <a:gd name="T9" fmla="*/ 522 h 2540"/>
              <a:gd name="T10" fmla="*/ 1054 w 1136"/>
              <a:gd name="T11" fmla="*/ 638 h 2540"/>
              <a:gd name="T12" fmla="*/ 1028 w 1136"/>
              <a:gd name="T13" fmla="*/ 754 h 2540"/>
              <a:gd name="T14" fmla="*/ 947 w 1136"/>
              <a:gd name="T15" fmla="*/ 863 h 2540"/>
              <a:gd name="T16" fmla="*/ 913 w 1136"/>
              <a:gd name="T17" fmla="*/ 979 h 2540"/>
              <a:gd name="T18" fmla="*/ 860 w 1136"/>
              <a:gd name="T19" fmla="*/ 1103 h 2540"/>
              <a:gd name="T20" fmla="*/ 813 w 1136"/>
              <a:gd name="T21" fmla="*/ 1219 h 2540"/>
              <a:gd name="T22" fmla="*/ 719 w 1136"/>
              <a:gd name="T23" fmla="*/ 1313 h 2540"/>
              <a:gd name="T24" fmla="*/ 611 w 1136"/>
              <a:gd name="T25" fmla="*/ 1320 h 2540"/>
              <a:gd name="T26" fmla="*/ 504 w 1136"/>
              <a:gd name="T27" fmla="*/ 1320 h 2540"/>
              <a:gd name="T28" fmla="*/ 396 w 1136"/>
              <a:gd name="T29" fmla="*/ 1364 h 2540"/>
              <a:gd name="T30" fmla="*/ 316 w 1136"/>
              <a:gd name="T31" fmla="*/ 1248 h 2540"/>
              <a:gd name="T32" fmla="*/ 208 w 1136"/>
              <a:gd name="T33" fmla="*/ 1175 h 2540"/>
              <a:gd name="T34" fmla="*/ 101 w 1136"/>
              <a:gd name="T35" fmla="*/ 1175 h 2540"/>
              <a:gd name="T36" fmla="*/ 40 w 1136"/>
              <a:gd name="T37" fmla="*/ 1182 h 2540"/>
              <a:gd name="T38" fmla="*/ 141 w 1136"/>
              <a:gd name="T39" fmla="*/ 1240 h 2540"/>
              <a:gd name="T40" fmla="*/ 235 w 1136"/>
              <a:gd name="T41" fmla="*/ 1328 h 2540"/>
              <a:gd name="T42" fmla="*/ 349 w 1136"/>
              <a:gd name="T43" fmla="*/ 1386 h 2540"/>
              <a:gd name="T44" fmla="*/ 356 w 1136"/>
              <a:gd name="T45" fmla="*/ 1531 h 2540"/>
              <a:gd name="T46" fmla="*/ 349 w 1136"/>
              <a:gd name="T47" fmla="*/ 1690 h 2540"/>
              <a:gd name="T48" fmla="*/ 296 w 1136"/>
              <a:gd name="T49" fmla="*/ 1821 h 2540"/>
              <a:gd name="T50" fmla="*/ 235 w 1136"/>
              <a:gd name="T51" fmla="*/ 1951 h 2540"/>
              <a:gd name="T52" fmla="*/ 168 w 1136"/>
              <a:gd name="T53" fmla="*/ 2082 h 2540"/>
              <a:gd name="T54" fmla="*/ 134 w 1136"/>
              <a:gd name="T55" fmla="*/ 2213 h 2540"/>
              <a:gd name="T56" fmla="*/ 67 w 1136"/>
              <a:gd name="T57" fmla="*/ 2329 h 2540"/>
              <a:gd name="T58" fmla="*/ 27 w 1136"/>
              <a:gd name="T59" fmla="*/ 2452 h 2540"/>
              <a:gd name="T60" fmla="*/ 20 w 1136"/>
              <a:gd name="T61" fmla="*/ 2510 h 2540"/>
              <a:gd name="T62" fmla="*/ 81 w 1136"/>
              <a:gd name="T63" fmla="*/ 2387 h 2540"/>
              <a:gd name="T64" fmla="*/ 148 w 1136"/>
              <a:gd name="T65" fmla="*/ 2271 h 2540"/>
              <a:gd name="T66" fmla="*/ 201 w 1136"/>
              <a:gd name="T67" fmla="*/ 2147 h 2540"/>
              <a:gd name="T68" fmla="*/ 242 w 1136"/>
              <a:gd name="T69" fmla="*/ 2002 h 2540"/>
              <a:gd name="T70" fmla="*/ 316 w 1136"/>
              <a:gd name="T71" fmla="*/ 1886 h 2540"/>
              <a:gd name="T72" fmla="*/ 403 w 1136"/>
              <a:gd name="T73" fmla="*/ 1763 h 2540"/>
              <a:gd name="T74" fmla="*/ 430 w 1136"/>
              <a:gd name="T75" fmla="*/ 1639 h 2540"/>
              <a:gd name="T76" fmla="*/ 423 w 1136"/>
              <a:gd name="T77" fmla="*/ 1523 h 2540"/>
              <a:gd name="T78" fmla="*/ 497 w 1136"/>
              <a:gd name="T79" fmla="*/ 1444 h 2540"/>
              <a:gd name="T80" fmla="*/ 651 w 1136"/>
              <a:gd name="T81" fmla="*/ 1407 h 2540"/>
              <a:gd name="T82" fmla="*/ 792 w 1136"/>
              <a:gd name="T83" fmla="*/ 1364 h 2540"/>
              <a:gd name="T84" fmla="*/ 866 w 1136"/>
              <a:gd name="T85" fmla="*/ 1255 h 2540"/>
              <a:gd name="T86" fmla="*/ 907 w 1136"/>
              <a:gd name="T87" fmla="*/ 1074 h 2540"/>
              <a:gd name="T88" fmla="*/ 1014 w 1136"/>
              <a:gd name="T89" fmla="*/ 979 h 2540"/>
              <a:gd name="T90" fmla="*/ 1048 w 1136"/>
              <a:gd name="T91" fmla="*/ 856 h 2540"/>
              <a:gd name="T92" fmla="*/ 1088 w 1136"/>
              <a:gd name="T93" fmla="*/ 733 h 2540"/>
              <a:gd name="T94" fmla="*/ 1115 w 1136"/>
              <a:gd name="T95" fmla="*/ 617 h 2540"/>
              <a:gd name="T96" fmla="*/ 1108 w 1136"/>
              <a:gd name="T97" fmla="*/ 493 h 2540"/>
              <a:gd name="T98" fmla="*/ 1081 w 1136"/>
              <a:gd name="T99" fmla="*/ 377 h 2540"/>
              <a:gd name="T100" fmla="*/ 1088 w 1136"/>
              <a:gd name="T101" fmla="*/ 261 h 2540"/>
              <a:gd name="T102" fmla="*/ 1135 w 1136"/>
              <a:gd name="T103" fmla="*/ 138 h 2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0034" name="Freeform 18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>
              <a:gd name="T0" fmla="*/ 444 w 4812"/>
              <a:gd name="T1" fmla="*/ 348 h 3462"/>
              <a:gd name="T2" fmla="*/ 817 w 4812"/>
              <a:gd name="T3" fmla="*/ 664 h 3462"/>
              <a:gd name="T4" fmla="*/ 1190 w 4812"/>
              <a:gd name="T5" fmla="*/ 925 h 3462"/>
              <a:gd name="T6" fmla="*/ 1614 w 4812"/>
              <a:gd name="T7" fmla="*/ 1252 h 3462"/>
              <a:gd name="T8" fmla="*/ 2058 w 4812"/>
              <a:gd name="T9" fmla="*/ 1611 h 3462"/>
              <a:gd name="T10" fmla="*/ 2421 w 4812"/>
              <a:gd name="T11" fmla="*/ 1926 h 3462"/>
              <a:gd name="T12" fmla="*/ 2673 w 4812"/>
              <a:gd name="T13" fmla="*/ 2362 h 3462"/>
              <a:gd name="T14" fmla="*/ 2249 w 4812"/>
              <a:gd name="T15" fmla="*/ 2318 h 3462"/>
              <a:gd name="T16" fmla="*/ 1815 w 4812"/>
              <a:gd name="T17" fmla="*/ 2307 h 3462"/>
              <a:gd name="T18" fmla="*/ 1311 w 4812"/>
              <a:gd name="T19" fmla="*/ 2373 h 3462"/>
              <a:gd name="T20" fmla="*/ 918 w 4812"/>
              <a:gd name="T21" fmla="*/ 2318 h 3462"/>
              <a:gd name="T22" fmla="*/ 474 w 4812"/>
              <a:gd name="T23" fmla="*/ 2122 h 3462"/>
              <a:gd name="T24" fmla="*/ 30 w 4812"/>
              <a:gd name="T25" fmla="*/ 1752 h 3462"/>
              <a:gd name="T26" fmla="*/ 403 w 4812"/>
              <a:gd name="T27" fmla="*/ 2090 h 3462"/>
              <a:gd name="T28" fmla="*/ 827 w 4812"/>
              <a:gd name="T29" fmla="*/ 2296 h 3462"/>
              <a:gd name="T30" fmla="*/ 635 w 4812"/>
              <a:gd name="T31" fmla="*/ 2416 h 3462"/>
              <a:gd name="T32" fmla="*/ 212 w 4812"/>
              <a:gd name="T33" fmla="*/ 2569 h 3462"/>
              <a:gd name="T34" fmla="*/ 252 w 4812"/>
              <a:gd name="T35" fmla="*/ 2612 h 3462"/>
              <a:gd name="T36" fmla="*/ 676 w 4812"/>
              <a:gd name="T37" fmla="*/ 2438 h 3462"/>
              <a:gd name="T38" fmla="*/ 1089 w 4812"/>
              <a:gd name="T39" fmla="*/ 2405 h 3462"/>
              <a:gd name="T40" fmla="*/ 1553 w 4812"/>
              <a:gd name="T41" fmla="*/ 2569 h 3462"/>
              <a:gd name="T42" fmla="*/ 1624 w 4812"/>
              <a:gd name="T43" fmla="*/ 3004 h 3462"/>
              <a:gd name="T44" fmla="*/ 1069 w 4812"/>
              <a:gd name="T45" fmla="*/ 3189 h 3462"/>
              <a:gd name="T46" fmla="*/ 595 w 4812"/>
              <a:gd name="T47" fmla="*/ 3298 h 3462"/>
              <a:gd name="T48" fmla="*/ 161 w 4812"/>
              <a:gd name="T49" fmla="*/ 3341 h 3462"/>
              <a:gd name="T50" fmla="*/ 292 w 4812"/>
              <a:gd name="T51" fmla="*/ 3320 h 3462"/>
              <a:gd name="T52" fmla="*/ 767 w 4812"/>
              <a:gd name="T53" fmla="*/ 3298 h 3462"/>
              <a:gd name="T54" fmla="*/ 1241 w 4812"/>
              <a:gd name="T55" fmla="*/ 3189 h 3462"/>
              <a:gd name="T56" fmla="*/ 1654 w 4812"/>
              <a:gd name="T57" fmla="*/ 2982 h 3462"/>
              <a:gd name="T58" fmla="*/ 2088 w 4812"/>
              <a:gd name="T59" fmla="*/ 2917 h 3462"/>
              <a:gd name="T60" fmla="*/ 2521 w 4812"/>
              <a:gd name="T61" fmla="*/ 3058 h 3462"/>
              <a:gd name="T62" fmla="*/ 2975 w 4812"/>
              <a:gd name="T63" fmla="*/ 3200 h 3462"/>
              <a:gd name="T64" fmla="*/ 3490 w 4812"/>
              <a:gd name="T65" fmla="*/ 3309 h 3462"/>
              <a:gd name="T66" fmla="*/ 3944 w 4812"/>
              <a:gd name="T67" fmla="*/ 3385 h 3462"/>
              <a:gd name="T68" fmla="*/ 4408 w 4812"/>
              <a:gd name="T69" fmla="*/ 3450 h 3462"/>
              <a:gd name="T70" fmla="*/ 4297 w 4812"/>
              <a:gd name="T71" fmla="*/ 3439 h 3462"/>
              <a:gd name="T72" fmla="*/ 3782 w 4812"/>
              <a:gd name="T73" fmla="*/ 3330 h 3462"/>
              <a:gd name="T74" fmla="*/ 3197 w 4812"/>
              <a:gd name="T75" fmla="*/ 3200 h 3462"/>
              <a:gd name="T76" fmla="*/ 2733 w 4812"/>
              <a:gd name="T77" fmla="*/ 3124 h 3462"/>
              <a:gd name="T78" fmla="*/ 2199 w 4812"/>
              <a:gd name="T79" fmla="*/ 2884 h 3462"/>
              <a:gd name="T80" fmla="*/ 1684 w 4812"/>
              <a:gd name="T81" fmla="*/ 2677 h 3462"/>
              <a:gd name="T82" fmla="*/ 1220 w 4812"/>
              <a:gd name="T83" fmla="*/ 2471 h 3462"/>
              <a:gd name="T84" fmla="*/ 1493 w 4812"/>
              <a:gd name="T85" fmla="*/ 2394 h 3462"/>
              <a:gd name="T86" fmla="*/ 2078 w 4812"/>
              <a:gd name="T87" fmla="*/ 2318 h 3462"/>
              <a:gd name="T88" fmla="*/ 2582 w 4812"/>
              <a:gd name="T89" fmla="*/ 2362 h 3462"/>
              <a:gd name="T90" fmla="*/ 3056 w 4812"/>
              <a:gd name="T91" fmla="*/ 2569 h 3462"/>
              <a:gd name="T92" fmla="*/ 3500 w 4812"/>
              <a:gd name="T93" fmla="*/ 2743 h 3462"/>
              <a:gd name="T94" fmla="*/ 4075 w 4812"/>
              <a:gd name="T95" fmla="*/ 3004 h 3462"/>
              <a:gd name="T96" fmla="*/ 4569 w 4812"/>
              <a:gd name="T97" fmla="*/ 3243 h 3462"/>
              <a:gd name="T98" fmla="*/ 4650 w 4812"/>
              <a:gd name="T99" fmla="*/ 3265 h 3462"/>
              <a:gd name="T100" fmla="*/ 4196 w 4812"/>
              <a:gd name="T101" fmla="*/ 3015 h 3462"/>
              <a:gd name="T102" fmla="*/ 3742 w 4812"/>
              <a:gd name="T103" fmla="*/ 2764 h 3462"/>
              <a:gd name="T104" fmla="*/ 3278 w 4812"/>
              <a:gd name="T105" fmla="*/ 2634 h 3462"/>
              <a:gd name="T106" fmla="*/ 2733 w 4812"/>
              <a:gd name="T107" fmla="*/ 2362 h 3462"/>
              <a:gd name="T108" fmla="*/ 2461 w 4812"/>
              <a:gd name="T109" fmla="*/ 1959 h 3462"/>
              <a:gd name="T110" fmla="*/ 2168 w 4812"/>
              <a:gd name="T111" fmla="*/ 1600 h 3462"/>
              <a:gd name="T112" fmla="*/ 1765 w 4812"/>
              <a:gd name="T113" fmla="*/ 1317 h 3462"/>
              <a:gd name="T114" fmla="*/ 1362 w 4812"/>
              <a:gd name="T115" fmla="*/ 969 h 3462"/>
              <a:gd name="T116" fmla="*/ 938 w 4812"/>
              <a:gd name="T117" fmla="*/ 740 h 3462"/>
              <a:gd name="T118" fmla="*/ 595 w 4812"/>
              <a:gd name="T119" fmla="*/ 392 h 3462"/>
              <a:gd name="T120" fmla="*/ 242 w 4812"/>
              <a:gd name="T121" fmla="*/ 87 h 3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70068" name="Picture 52"/>
          <p:cNvPicPr>
            <a:picLocks noChangeAspect="1" noChangeArrowheads="1"/>
          </p:cNvPicPr>
          <p:nvPr/>
        </p:nvPicPr>
        <p:blipFill>
          <a:blip r:embed="rId3">
            <a:lum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" r="11223"/>
          <a:stretch>
            <a:fillRect/>
          </a:stretch>
        </p:blipFill>
        <p:spPr bwMode="auto">
          <a:xfrm>
            <a:off x="2095500" y="838200"/>
            <a:ext cx="5981700" cy="5337175"/>
          </a:xfrm>
          <a:prstGeom prst="rect">
            <a:avLst/>
          </a:prstGeom>
          <a:noFill/>
          <a:ln w="698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70035" name="Freeform 19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>
              <a:gd name="T0" fmla="*/ 0 w 5271"/>
              <a:gd name="T1" fmla="*/ 0 h 117"/>
              <a:gd name="T2" fmla="*/ 108 w 5271"/>
              <a:gd name="T3" fmla="*/ 116 h 117"/>
              <a:gd name="T4" fmla="*/ 5162 w 5271"/>
              <a:gd name="T5" fmla="*/ 116 h 117"/>
              <a:gd name="T6" fmla="*/ 5270 w 5271"/>
              <a:gd name="T7" fmla="*/ 0 h 117"/>
              <a:gd name="T8" fmla="*/ 0 w 5271"/>
              <a:gd name="T9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70074" name="Picture 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530225"/>
            <a:ext cx="8229600" cy="56356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0036" name="Freeform 20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>
              <a:gd name="T0" fmla="*/ 0 w 107"/>
              <a:gd name="T1" fmla="*/ 0 h 3889"/>
              <a:gd name="T2" fmla="*/ 0 w 107"/>
              <a:gd name="T3" fmla="*/ 3888 h 3889"/>
              <a:gd name="T4" fmla="*/ 106 w 107"/>
              <a:gd name="T5" fmla="*/ 3772 h 3889"/>
              <a:gd name="T6" fmla="*/ 106 w 107"/>
              <a:gd name="T7" fmla="*/ 116 h 3889"/>
              <a:gd name="T8" fmla="*/ 0 w 107"/>
              <a:gd name="T9" fmla="*/ 0 h 3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0037" name="Freeform 21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>
              <a:gd name="T0" fmla="*/ 0 w 107"/>
              <a:gd name="T1" fmla="*/ 116 h 3889"/>
              <a:gd name="T2" fmla="*/ 0 w 107"/>
              <a:gd name="T3" fmla="*/ 3772 h 3889"/>
              <a:gd name="T4" fmla="*/ 106 w 107"/>
              <a:gd name="T5" fmla="*/ 3888 h 3889"/>
              <a:gd name="T6" fmla="*/ 106 w 107"/>
              <a:gd name="T7" fmla="*/ 0 h 3889"/>
              <a:gd name="T8" fmla="*/ 0 w 107"/>
              <a:gd name="T9" fmla="*/ 116 h 3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0038" name="Freeform 22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>
              <a:gd name="T0" fmla="*/ 108 w 5271"/>
              <a:gd name="T1" fmla="*/ 0 h 117"/>
              <a:gd name="T2" fmla="*/ 5162 w 5271"/>
              <a:gd name="T3" fmla="*/ 0 h 117"/>
              <a:gd name="T4" fmla="*/ 5270 w 5271"/>
              <a:gd name="T5" fmla="*/ 116 h 117"/>
              <a:gd name="T6" fmla="*/ 0 w 5271"/>
              <a:gd name="T7" fmla="*/ 116 h 117"/>
              <a:gd name="T8" fmla="*/ 108 w 5271"/>
              <a:gd name="T9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0039" name="Freeform 23"/>
          <p:cNvSpPr>
            <a:spLocks/>
          </p:cNvSpPr>
          <p:nvPr/>
        </p:nvSpPr>
        <p:spPr bwMode="auto">
          <a:xfrm>
            <a:off x="1477963" y="6337300"/>
            <a:ext cx="2371725" cy="127000"/>
          </a:xfrm>
          <a:custGeom>
            <a:avLst/>
            <a:gdLst>
              <a:gd name="T0" fmla="*/ 87 w 1494"/>
              <a:gd name="T1" fmla="*/ 0 h 80"/>
              <a:gd name="T2" fmla="*/ 141 w 1494"/>
              <a:gd name="T3" fmla="*/ 29 h 80"/>
              <a:gd name="T4" fmla="*/ 202 w 1494"/>
              <a:gd name="T5" fmla="*/ 43 h 80"/>
              <a:gd name="T6" fmla="*/ 269 w 1494"/>
              <a:gd name="T7" fmla="*/ 43 h 80"/>
              <a:gd name="T8" fmla="*/ 336 w 1494"/>
              <a:gd name="T9" fmla="*/ 65 h 80"/>
              <a:gd name="T10" fmla="*/ 444 w 1494"/>
              <a:gd name="T11" fmla="*/ 79 h 80"/>
              <a:gd name="T12" fmla="*/ 525 w 1494"/>
              <a:gd name="T13" fmla="*/ 72 h 80"/>
              <a:gd name="T14" fmla="*/ 612 w 1494"/>
              <a:gd name="T15" fmla="*/ 65 h 80"/>
              <a:gd name="T16" fmla="*/ 713 w 1494"/>
              <a:gd name="T17" fmla="*/ 43 h 80"/>
              <a:gd name="T18" fmla="*/ 773 w 1494"/>
              <a:gd name="T19" fmla="*/ 43 h 80"/>
              <a:gd name="T20" fmla="*/ 841 w 1494"/>
              <a:gd name="T21" fmla="*/ 50 h 80"/>
              <a:gd name="T22" fmla="*/ 901 w 1494"/>
              <a:gd name="T23" fmla="*/ 57 h 80"/>
              <a:gd name="T24" fmla="*/ 1002 w 1494"/>
              <a:gd name="T25" fmla="*/ 43 h 80"/>
              <a:gd name="T26" fmla="*/ 1069 w 1494"/>
              <a:gd name="T27" fmla="*/ 36 h 80"/>
              <a:gd name="T28" fmla="*/ 1137 w 1494"/>
              <a:gd name="T29" fmla="*/ 36 h 80"/>
              <a:gd name="T30" fmla="*/ 1231 w 1494"/>
              <a:gd name="T31" fmla="*/ 36 h 80"/>
              <a:gd name="T32" fmla="*/ 1311 w 1494"/>
              <a:gd name="T33" fmla="*/ 29 h 80"/>
              <a:gd name="T34" fmla="*/ 1379 w 1494"/>
              <a:gd name="T35" fmla="*/ 29 h 80"/>
              <a:gd name="T36" fmla="*/ 1439 w 1494"/>
              <a:gd name="T37" fmla="*/ 43 h 80"/>
              <a:gd name="T38" fmla="*/ 1493 w 1494"/>
              <a:gd name="T39" fmla="*/ 14 h 80"/>
              <a:gd name="T40" fmla="*/ 1439 w 1494"/>
              <a:gd name="T41" fmla="*/ 29 h 80"/>
              <a:gd name="T42" fmla="*/ 1385 w 1494"/>
              <a:gd name="T43" fmla="*/ 36 h 80"/>
              <a:gd name="T44" fmla="*/ 1325 w 1494"/>
              <a:gd name="T45" fmla="*/ 29 h 80"/>
              <a:gd name="T46" fmla="*/ 1237 w 1494"/>
              <a:gd name="T47" fmla="*/ 43 h 80"/>
              <a:gd name="T48" fmla="*/ 1170 w 1494"/>
              <a:gd name="T49" fmla="*/ 72 h 80"/>
              <a:gd name="T50" fmla="*/ 1110 w 1494"/>
              <a:gd name="T51" fmla="*/ 65 h 80"/>
              <a:gd name="T52" fmla="*/ 1056 w 1494"/>
              <a:gd name="T53" fmla="*/ 50 h 80"/>
              <a:gd name="T54" fmla="*/ 962 w 1494"/>
              <a:gd name="T55" fmla="*/ 36 h 80"/>
              <a:gd name="T56" fmla="*/ 881 w 1494"/>
              <a:gd name="T57" fmla="*/ 43 h 80"/>
              <a:gd name="T58" fmla="*/ 827 w 1494"/>
              <a:gd name="T59" fmla="*/ 57 h 80"/>
              <a:gd name="T60" fmla="*/ 747 w 1494"/>
              <a:gd name="T61" fmla="*/ 57 h 80"/>
              <a:gd name="T62" fmla="*/ 659 w 1494"/>
              <a:gd name="T63" fmla="*/ 57 h 80"/>
              <a:gd name="T64" fmla="*/ 605 w 1494"/>
              <a:gd name="T65" fmla="*/ 50 h 80"/>
              <a:gd name="T66" fmla="*/ 551 w 1494"/>
              <a:gd name="T67" fmla="*/ 57 h 80"/>
              <a:gd name="T68" fmla="*/ 484 w 1494"/>
              <a:gd name="T69" fmla="*/ 65 h 80"/>
              <a:gd name="T70" fmla="*/ 417 w 1494"/>
              <a:gd name="T71" fmla="*/ 57 h 80"/>
              <a:gd name="T72" fmla="*/ 363 w 1494"/>
              <a:gd name="T73" fmla="*/ 36 h 80"/>
              <a:gd name="T74" fmla="*/ 309 w 1494"/>
              <a:gd name="T75" fmla="*/ 57 h 80"/>
              <a:gd name="T76" fmla="*/ 256 w 1494"/>
              <a:gd name="T77" fmla="*/ 57 h 80"/>
              <a:gd name="T78" fmla="*/ 195 w 1494"/>
              <a:gd name="T79" fmla="*/ 50 h 80"/>
              <a:gd name="T80" fmla="*/ 141 w 1494"/>
              <a:gd name="T81" fmla="*/ 7 h 80"/>
              <a:gd name="T82" fmla="*/ 81 w 1494"/>
              <a:gd name="T83" fmla="*/ 22 h 80"/>
              <a:gd name="T84" fmla="*/ 27 w 1494"/>
              <a:gd name="T85" fmla="*/ 36 h 80"/>
              <a:gd name="T86" fmla="*/ 13 w 1494"/>
              <a:gd name="T87" fmla="*/ 43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0040" name="Freeform 24"/>
          <p:cNvSpPr>
            <a:spLocks/>
          </p:cNvSpPr>
          <p:nvPr/>
        </p:nvSpPr>
        <p:spPr bwMode="auto">
          <a:xfrm>
            <a:off x="4402138" y="6311900"/>
            <a:ext cx="2733675" cy="128588"/>
          </a:xfrm>
          <a:custGeom>
            <a:avLst/>
            <a:gdLst>
              <a:gd name="T0" fmla="*/ 0 w 1722"/>
              <a:gd name="T1" fmla="*/ 0 h 81"/>
              <a:gd name="T2" fmla="*/ 1721 w 1722"/>
              <a:gd name="T3" fmla="*/ 0 h 81"/>
              <a:gd name="T4" fmla="*/ 1721 w 1722"/>
              <a:gd name="T5" fmla="*/ 0 h 81"/>
              <a:gd name="T6" fmla="*/ 1640 w 1722"/>
              <a:gd name="T7" fmla="*/ 22 h 81"/>
              <a:gd name="T8" fmla="*/ 1613 w 1722"/>
              <a:gd name="T9" fmla="*/ 7 h 81"/>
              <a:gd name="T10" fmla="*/ 1587 w 1722"/>
              <a:gd name="T11" fmla="*/ 0 h 81"/>
              <a:gd name="T12" fmla="*/ 1560 w 1722"/>
              <a:gd name="T13" fmla="*/ 15 h 81"/>
              <a:gd name="T14" fmla="*/ 1533 w 1722"/>
              <a:gd name="T15" fmla="*/ 44 h 81"/>
              <a:gd name="T16" fmla="*/ 1506 w 1722"/>
              <a:gd name="T17" fmla="*/ 58 h 81"/>
              <a:gd name="T18" fmla="*/ 1479 w 1722"/>
              <a:gd name="T19" fmla="*/ 73 h 81"/>
              <a:gd name="T20" fmla="*/ 1418 w 1722"/>
              <a:gd name="T21" fmla="*/ 80 h 81"/>
              <a:gd name="T22" fmla="*/ 1351 w 1722"/>
              <a:gd name="T23" fmla="*/ 80 h 81"/>
              <a:gd name="T24" fmla="*/ 1311 w 1722"/>
              <a:gd name="T25" fmla="*/ 73 h 81"/>
              <a:gd name="T26" fmla="*/ 1284 w 1722"/>
              <a:gd name="T27" fmla="*/ 65 h 81"/>
              <a:gd name="T28" fmla="*/ 1250 w 1722"/>
              <a:gd name="T29" fmla="*/ 73 h 81"/>
              <a:gd name="T30" fmla="*/ 1224 w 1722"/>
              <a:gd name="T31" fmla="*/ 73 h 81"/>
              <a:gd name="T32" fmla="*/ 1170 w 1722"/>
              <a:gd name="T33" fmla="*/ 73 h 81"/>
              <a:gd name="T34" fmla="*/ 1123 w 1722"/>
              <a:gd name="T35" fmla="*/ 65 h 81"/>
              <a:gd name="T36" fmla="*/ 1096 w 1722"/>
              <a:gd name="T37" fmla="*/ 65 h 81"/>
              <a:gd name="T38" fmla="*/ 1055 w 1722"/>
              <a:gd name="T39" fmla="*/ 58 h 81"/>
              <a:gd name="T40" fmla="*/ 1029 w 1722"/>
              <a:gd name="T41" fmla="*/ 58 h 81"/>
              <a:gd name="T42" fmla="*/ 1002 w 1722"/>
              <a:gd name="T43" fmla="*/ 36 h 81"/>
              <a:gd name="T44" fmla="*/ 968 w 1722"/>
              <a:gd name="T45" fmla="*/ 15 h 81"/>
              <a:gd name="T46" fmla="*/ 934 w 1722"/>
              <a:gd name="T47" fmla="*/ 15 h 81"/>
              <a:gd name="T48" fmla="*/ 908 w 1722"/>
              <a:gd name="T49" fmla="*/ 15 h 81"/>
              <a:gd name="T50" fmla="*/ 881 w 1722"/>
              <a:gd name="T51" fmla="*/ 15 h 81"/>
              <a:gd name="T52" fmla="*/ 847 w 1722"/>
              <a:gd name="T53" fmla="*/ 29 h 81"/>
              <a:gd name="T54" fmla="*/ 787 w 1722"/>
              <a:gd name="T55" fmla="*/ 44 h 81"/>
              <a:gd name="T56" fmla="*/ 753 w 1722"/>
              <a:gd name="T57" fmla="*/ 51 h 81"/>
              <a:gd name="T58" fmla="*/ 726 w 1722"/>
              <a:gd name="T59" fmla="*/ 51 h 81"/>
              <a:gd name="T60" fmla="*/ 686 w 1722"/>
              <a:gd name="T61" fmla="*/ 44 h 81"/>
              <a:gd name="T62" fmla="*/ 659 w 1722"/>
              <a:gd name="T63" fmla="*/ 29 h 81"/>
              <a:gd name="T64" fmla="*/ 632 w 1722"/>
              <a:gd name="T65" fmla="*/ 22 h 81"/>
              <a:gd name="T66" fmla="*/ 598 w 1722"/>
              <a:gd name="T67" fmla="*/ 22 h 81"/>
              <a:gd name="T68" fmla="*/ 565 w 1722"/>
              <a:gd name="T69" fmla="*/ 22 h 81"/>
              <a:gd name="T70" fmla="*/ 531 w 1722"/>
              <a:gd name="T71" fmla="*/ 29 h 81"/>
              <a:gd name="T72" fmla="*/ 477 w 1722"/>
              <a:gd name="T73" fmla="*/ 29 h 81"/>
              <a:gd name="T74" fmla="*/ 437 w 1722"/>
              <a:gd name="T75" fmla="*/ 36 h 81"/>
              <a:gd name="T76" fmla="*/ 403 w 1722"/>
              <a:gd name="T77" fmla="*/ 44 h 81"/>
              <a:gd name="T78" fmla="*/ 376 w 1722"/>
              <a:gd name="T79" fmla="*/ 44 h 81"/>
              <a:gd name="T80" fmla="*/ 343 w 1722"/>
              <a:gd name="T81" fmla="*/ 44 h 81"/>
              <a:gd name="T82" fmla="*/ 282 w 1722"/>
              <a:gd name="T83" fmla="*/ 44 h 81"/>
              <a:gd name="T84" fmla="*/ 229 w 1722"/>
              <a:gd name="T85" fmla="*/ 29 h 81"/>
              <a:gd name="T86" fmla="*/ 195 w 1722"/>
              <a:gd name="T87" fmla="*/ 22 h 81"/>
              <a:gd name="T88" fmla="*/ 168 w 1722"/>
              <a:gd name="T89" fmla="*/ 22 h 81"/>
              <a:gd name="T90" fmla="*/ 141 w 1722"/>
              <a:gd name="T91" fmla="*/ 15 h 81"/>
              <a:gd name="T92" fmla="*/ 114 w 1722"/>
              <a:gd name="T93" fmla="*/ 7 h 81"/>
              <a:gd name="T94" fmla="*/ 87 w 1722"/>
              <a:gd name="T95" fmla="*/ 7 h 81"/>
              <a:gd name="T96" fmla="*/ 61 w 1722"/>
              <a:gd name="T97" fmla="*/ 15 h 81"/>
              <a:gd name="T98" fmla="*/ 34 w 1722"/>
              <a:gd name="T99" fmla="*/ 22 h 81"/>
              <a:gd name="T100" fmla="*/ 7 w 1722"/>
              <a:gd name="T101" fmla="*/ 36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0041" name="Freeform 25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>
              <a:gd name="T0" fmla="*/ 0 w 107"/>
              <a:gd name="T1" fmla="*/ 0 h 2135"/>
              <a:gd name="T2" fmla="*/ 106 w 107"/>
              <a:gd name="T3" fmla="*/ 116 h 2135"/>
              <a:gd name="T4" fmla="*/ 106 w 107"/>
              <a:gd name="T5" fmla="*/ 987 h 2135"/>
              <a:gd name="T6" fmla="*/ 53 w 107"/>
              <a:gd name="T7" fmla="*/ 1045 h 2135"/>
              <a:gd name="T8" fmla="*/ 53 w 107"/>
              <a:gd name="T9" fmla="*/ 1161 h 2135"/>
              <a:gd name="T10" fmla="*/ 66 w 107"/>
              <a:gd name="T11" fmla="*/ 1219 h 2135"/>
              <a:gd name="T12" fmla="*/ 40 w 107"/>
              <a:gd name="T13" fmla="*/ 1277 h 2135"/>
              <a:gd name="T14" fmla="*/ 40 w 107"/>
              <a:gd name="T15" fmla="*/ 1336 h 2135"/>
              <a:gd name="T16" fmla="*/ 27 w 107"/>
              <a:gd name="T17" fmla="*/ 1394 h 2135"/>
              <a:gd name="T18" fmla="*/ 40 w 107"/>
              <a:gd name="T19" fmla="*/ 1452 h 2135"/>
              <a:gd name="T20" fmla="*/ 53 w 107"/>
              <a:gd name="T21" fmla="*/ 1510 h 2135"/>
              <a:gd name="T22" fmla="*/ 53 w 107"/>
              <a:gd name="T23" fmla="*/ 1568 h 2135"/>
              <a:gd name="T24" fmla="*/ 66 w 107"/>
              <a:gd name="T25" fmla="*/ 1626 h 2135"/>
              <a:gd name="T26" fmla="*/ 40 w 107"/>
              <a:gd name="T27" fmla="*/ 1684 h 2135"/>
              <a:gd name="T28" fmla="*/ 27 w 107"/>
              <a:gd name="T29" fmla="*/ 1742 h 2135"/>
              <a:gd name="T30" fmla="*/ 27 w 107"/>
              <a:gd name="T31" fmla="*/ 1800 h 2135"/>
              <a:gd name="T32" fmla="*/ 40 w 107"/>
              <a:gd name="T33" fmla="*/ 1873 h 2135"/>
              <a:gd name="T34" fmla="*/ 40 w 107"/>
              <a:gd name="T35" fmla="*/ 1945 h 2135"/>
              <a:gd name="T36" fmla="*/ 27 w 107"/>
              <a:gd name="T37" fmla="*/ 2018 h 2135"/>
              <a:gd name="T38" fmla="*/ 40 w 107"/>
              <a:gd name="T39" fmla="*/ 2076 h 2135"/>
              <a:gd name="T40" fmla="*/ 53 w 107"/>
              <a:gd name="T41" fmla="*/ 2134 h 2135"/>
              <a:gd name="T42" fmla="*/ 13 w 107"/>
              <a:gd name="T43" fmla="*/ 2061 h 2135"/>
              <a:gd name="T44" fmla="*/ 13 w 107"/>
              <a:gd name="T45" fmla="*/ 1974 h 2135"/>
              <a:gd name="T46" fmla="*/ 13 w 107"/>
              <a:gd name="T47" fmla="*/ 1916 h 2135"/>
              <a:gd name="T48" fmla="*/ 27 w 107"/>
              <a:gd name="T49" fmla="*/ 1858 h 2135"/>
              <a:gd name="T50" fmla="*/ 40 w 107"/>
              <a:gd name="T51" fmla="*/ 1800 h 2135"/>
              <a:gd name="T52" fmla="*/ 40 w 107"/>
              <a:gd name="T53" fmla="*/ 1684 h 2135"/>
              <a:gd name="T54" fmla="*/ 40 w 107"/>
              <a:gd name="T55" fmla="*/ 1597 h 2135"/>
              <a:gd name="T56" fmla="*/ 40 w 107"/>
              <a:gd name="T57" fmla="*/ 1539 h 2135"/>
              <a:gd name="T58" fmla="*/ 40 w 107"/>
              <a:gd name="T59" fmla="*/ 1481 h 2135"/>
              <a:gd name="T60" fmla="*/ 53 w 107"/>
              <a:gd name="T61" fmla="*/ 1423 h 2135"/>
              <a:gd name="T62" fmla="*/ 53 w 107"/>
              <a:gd name="T63" fmla="*/ 1350 h 2135"/>
              <a:gd name="T64" fmla="*/ 53 w 107"/>
              <a:gd name="T65" fmla="*/ 1292 h 2135"/>
              <a:gd name="T66" fmla="*/ 40 w 107"/>
              <a:gd name="T67" fmla="*/ 1234 h 2135"/>
              <a:gd name="T68" fmla="*/ 40 w 107"/>
              <a:gd name="T69" fmla="*/ 1176 h 2135"/>
              <a:gd name="T70" fmla="*/ 53 w 107"/>
              <a:gd name="T71" fmla="*/ 1118 h 2135"/>
              <a:gd name="T72" fmla="*/ 66 w 107"/>
              <a:gd name="T73" fmla="*/ 1060 h 2135"/>
              <a:gd name="T74" fmla="*/ 66 w 107"/>
              <a:gd name="T75" fmla="*/ 987 h 2135"/>
              <a:gd name="T76" fmla="*/ 66 w 107"/>
              <a:gd name="T77" fmla="*/ 929 h 2135"/>
              <a:gd name="T78" fmla="*/ 66 w 107"/>
              <a:gd name="T79" fmla="*/ 871 h 2135"/>
              <a:gd name="T80" fmla="*/ 66 w 107"/>
              <a:gd name="T81" fmla="*/ 798 h 2135"/>
              <a:gd name="T82" fmla="*/ 66 w 107"/>
              <a:gd name="T83" fmla="*/ 726 h 2135"/>
              <a:gd name="T84" fmla="*/ 66 w 107"/>
              <a:gd name="T85" fmla="*/ 668 h 2135"/>
              <a:gd name="T86" fmla="*/ 66 w 107"/>
              <a:gd name="T87" fmla="*/ 552 h 2135"/>
              <a:gd name="T88" fmla="*/ 53 w 107"/>
              <a:gd name="T89" fmla="*/ 494 h 2135"/>
              <a:gd name="T90" fmla="*/ 53 w 107"/>
              <a:gd name="T91" fmla="*/ 436 h 2135"/>
              <a:gd name="T92" fmla="*/ 53 w 107"/>
              <a:gd name="T93" fmla="*/ 377 h 2135"/>
              <a:gd name="T94" fmla="*/ 53 w 107"/>
              <a:gd name="T95" fmla="*/ 319 h 2135"/>
              <a:gd name="T96" fmla="*/ 53 w 107"/>
              <a:gd name="T97" fmla="*/ 261 h 2135"/>
              <a:gd name="T98" fmla="*/ 53 w 107"/>
              <a:gd name="T99" fmla="*/ 203 h 2135"/>
              <a:gd name="T100" fmla="*/ 53 w 107"/>
              <a:gd name="T101" fmla="*/ 145 h 2135"/>
              <a:gd name="T102" fmla="*/ 27 w 107"/>
              <a:gd name="T103" fmla="*/ 87 h 2135"/>
              <a:gd name="T104" fmla="*/ 0 w 107"/>
              <a:gd name="T105" fmla="*/ 0 h 2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0042" name="Freeform 26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>
              <a:gd name="T0" fmla="*/ 92 w 93"/>
              <a:gd name="T1" fmla="*/ 0 h 1699"/>
              <a:gd name="T2" fmla="*/ 79 w 93"/>
              <a:gd name="T3" fmla="*/ 73 h 1699"/>
              <a:gd name="T4" fmla="*/ 79 w 93"/>
              <a:gd name="T5" fmla="*/ 131 h 1699"/>
              <a:gd name="T6" fmla="*/ 66 w 93"/>
              <a:gd name="T7" fmla="*/ 189 h 1699"/>
              <a:gd name="T8" fmla="*/ 26 w 93"/>
              <a:gd name="T9" fmla="*/ 247 h 1699"/>
              <a:gd name="T10" fmla="*/ 26 w 93"/>
              <a:gd name="T11" fmla="*/ 305 h 1699"/>
              <a:gd name="T12" fmla="*/ 26 w 93"/>
              <a:gd name="T13" fmla="*/ 363 h 1699"/>
              <a:gd name="T14" fmla="*/ 39 w 93"/>
              <a:gd name="T15" fmla="*/ 421 h 1699"/>
              <a:gd name="T16" fmla="*/ 53 w 93"/>
              <a:gd name="T17" fmla="*/ 479 h 1699"/>
              <a:gd name="T18" fmla="*/ 53 w 93"/>
              <a:gd name="T19" fmla="*/ 537 h 1699"/>
              <a:gd name="T20" fmla="*/ 39 w 93"/>
              <a:gd name="T21" fmla="*/ 610 h 1699"/>
              <a:gd name="T22" fmla="*/ 39 w 93"/>
              <a:gd name="T23" fmla="*/ 668 h 1699"/>
              <a:gd name="T24" fmla="*/ 39 w 93"/>
              <a:gd name="T25" fmla="*/ 726 h 1699"/>
              <a:gd name="T26" fmla="*/ 39 w 93"/>
              <a:gd name="T27" fmla="*/ 784 h 1699"/>
              <a:gd name="T28" fmla="*/ 13 w 93"/>
              <a:gd name="T29" fmla="*/ 856 h 1699"/>
              <a:gd name="T30" fmla="*/ 0 w 93"/>
              <a:gd name="T31" fmla="*/ 914 h 1699"/>
              <a:gd name="T32" fmla="*/ 0 w 93"/>
              <a:gd name="T33" fmla="*/ 972 h 1699"/>
              <a:gd name="T34" fmla="*/ 26 w 93"/>
              <a:gd name="T35" fmla="*/ 1030 h 1699"/>
              <a:gd name="T36" fmla="*/ 26 w 93"/>
              <a:gd name="T37" fmla="*/ 1103 h 1699"/>
              <a:gd name="T38" fmla="*/ 13 w 93"/>
              <a:gd name="T39" fmla="*/ 1176 h 1699"/>
              <a:gd name="T40" fmla="*/ 13 w 93"/>
              <a:gd name="T41" fmla="*/ 1234 h 1699"/>
              <a:gd name="T42" fmla="*/ 13 w 93"/>
              <a:gd name="T43" fmla="*/ 1292 h 1699"/>
              <a:gd name="T44" fmla="*/ 13 w 93"/>
              <a:gd name="T45" fmla="*/ 1350 h 1699"/>
              <a:gd name="T46" fmla="*/ 0 w 93"/>
              <a:gd name="T47" fmla="*/ 1408 h 1699"/>
              <a:gd name="T48" fmla="*/ 0 w 93"/>
              <a:gd name="T49" fmla="*/ 1466 h 1699"/>
              <a:gd name="T50" fmla="*/ 13 w 93"/>
              <a:gd name="T51" fmla="*/ 1524 h 1699"/>
              <a:gd name="T52" fmla="*/ 53 w 93"/>
              <a:gd name="T53" fmla="*/ 1582 h 1699"/>
              <a:gd name="T54" fmla="*/ 53 w 93"/>
              <a:gd name="T55" fmla="*/ 1640 h 1699"/>
              <a:gd name="T56" fmla="*/ 26 w 93"/>
              <a:gd name="T57" fmla="*/ 1698 h 1699"/>
              <a:gd name="T58" fmla="*/ 53 w 93"/>
              <a:gd name="T59" fmla="*/ 1640 h 1699"/>
              <a:gd name="T60" fmla="*/ 39 w 93"/>
              <a:gd name="T61" fmla="*/ 1567 h 1699"/>
              <a:gd name="T62" fmla="*/ 26 w 93"/>
              <a:gd name="T63" fmla="*/ 1509 h 1699"/>
              <a:gd name="T64" fmla="*/ 26 w 93"/>
              <a:gd name="T65" fmla="*/ 1437 h 1699"/>
              <a:gd name="T66" fmla="*/ 26 w 93"/>
              <a:gd name="T67" fmla="*/ 1379 h 1699"/>
              <a:gd name="T68" fmla="*/ 26 w 93"/>
              <a:gd name="T69" fmla="*/ 1321 h 1699"/>
              <a:gd name="T70" fmla="*/ 26 w 93"/>
              <a:gd name="T71" fmla="*/ 1263 h 1699"/>
              <a:gd name="T72" fmla="*/ 26 w 93"/>
              <a:gd name="T73" fmla="*/ 1205 h 1699"/>
              <a:gd name="T74" fmla="*/ 53 w 93"/>
              <a:gd name="T75" fmla="*/ 1147 h 1699"/>
              <a:gd name="T76" fmla="*/ 66 w 93"/>
              <a:gd name="T77" fmla="*/ 1088 h 1699"/>
              <a:gd name="T78" fmla="*/ 39 w 93"/>
              <a:gd name="T79" fmla="*/ 1030 h 1699"/>
              <a:gd name="T80" fmla="*/ 13 w 93"/>
              <a:gd name="T81" fmla="*/ 972 h 1699"/>
              <a:gd name="T82" fmla="*/ 13 w 93"/>
              <a:gd name="T83" fmla="*/ 914 h 1699"/>
              <a:gd name="T84" fmla="*/ 26 w 93"/>
              <a:gd name="T85" fmla="*/ 856 h 1699"/>
              <a:gd name="T86" fmla="*/ 39 w 93"/>
              <a:gd name="T87" fmla="*/ 798 h 1699"/>
              <a:gd name="T88" fmla="*/ 39 w 93"/>
              <a:gd name="T89" fmla="*/ 740 h 1699"/>
              <a:gd name="T90" fmla="*/ 53 w 93"/>
              <a:gd name="T91" fmla="*/ 682 h 1699"/>
              <a:gd name="T92" fmla="*/ 66 w 93"/>
              <a:gd name="T93" fmla="*/ 624 h 1699"/>
              <a:gd name="T94" fmla="*/ 66 w 93"/>
              <a:gd name="T95" fmla="*/ 566 h 1699"/>
              <a:gd name="T96" fmla="*/ 53 w 93"/>
              <a:gd name="T97" fmla="*/ 508 h 1699"/>
              <a:gd name="T98" fmla="*/ 39 w 93"/>
              <a:gd name="T99" fmla="*/ 450 h 1699"/>
              <a:gd name="T100" fmla="*/ 26 w 93"/>
              <a:gd name="T101" fmla="*/ 392 h 1699"/>
              <a:gd name="T102" fmla="*/ 26 w 93"/>
              <a:gd name="T103" fmla="*/ 334 h 1699"/>
              <a:gd name="T104" fmla="*/ 26 w 93"/>
              <a:gd name="T105" fmla="*/ 276 h 1699"/>
              <a:gd name="T106" fmla="*/ 66 w 93"/>
              <a:gd name="T107" fmla="*/ 218 h 1699"/>
              <a:gd name="T108" fmla="*/ 66 w 93"/>
              <a:gd name="T109" fmla="*/ 160 h 1699"/>
              <a:gd name="T110" fmla="*/ 66 w 93"/>
              <a:gd name="T111" fmla="*/ 102 h 1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0048" name="Rectangle 32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0050" name="Text Box 34"/>
          <p:cNvSpPr txBox="1">
            <a:spLocks noChangeArrowheads="1"/>
          </p:cNvSpPr>
          <p:nvPr/>
        </p:nvSpPr>
        <p:spPr bwMode="auto">
          <a:xfrm>
            <a:off x="265113" y="6542088"/>
            <a:ext cx="10302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 i="0">
                <a:solidFill>
                  <a:srgbClr val="FFFFFF"/>
                </a:solidFill>
                <a:effectLst/>
                <a:latin typeface="Arial" charset="0"/>
              </a:rPr>
              <a:t>© 2006 TBBMI</a:t>
            </a:r>
          </a:p>
        </p:txBody>
      </p:sp>
      <p:sp>
        <p:nvSpPr>
          <p:cNvPr id="470051" name="Rectangle 35"/>
          <p:cNvSpPr>
            <a:spLocks noChangeArrowheads="1"/>
          </p:cNvSpPr>
          <p:nvPr/>
        </p:nvSpPr>
        <p:spPr bwMode="auto">
          <a:xfrm>
            <a:off x="7616825" y="6519863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9.6.02.</a:t>
            </a:r>
          </a:p>
        </p:txBody>
      </p:sp>
      <p:sp>
        <p:nvSpPr>
          <p:cNvPr id="470058" name="Oval 42"/>
          <p:cNvSpPr>
            <a:spLocks noChangeArrowheads="1"/>
          </p:cNvSpPr>
          <p:nvPr/>
        </p:nvSpPr>
        <p:spPr bwMode="auto">
          <a:xfrm>
            <a:off x="7342188" y="3078163"/>
            <a:ext cx="947737" cy="2293937"/>
          </a:xfrm>
          <a:prstGeom prst="ellipse">
            <a:avLst/>
          </a:prstGeom>
          <a:noFill/>
          <a:ln w="76200">
            <a:solidFill>
              <a:srgbClr val="FF020B"/>
            </a:solidFill>
            <a:round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0059" name="Oval 43"/>
          <p:cNvSpPr>
            <a:spLocks noChangeArrowheads="1"/>
          </p:cNvSpPr>
          <p:nvPr/>
        </p:nvSpPr>
        <p:spPr bwMode="auto">
          <a:xfrm>
            <a:off x="7018338" y="2763838"/>
            <a:ext cx="1570037" cy="2901950"/>
          </a:xfrm>
          <a:prstGeom prst="ellipse">
            <a:avLst/>
          </a:prstGeom>
          <a:noFill/>
          <a:ln w="76200">
            <a:solidFill>
              <a:srgbClr val="2EF9FF"/>
            </a:solidFill>
            <a:round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0060" name="Oval 44"/>
          <p:cNvSpPr>
            <a:spLocks noChangeArrowheads="1"/>
          </p:cNvSpPr>
          <p:nvPr/>
        </p:nvSpPr>
        <p:spPr bwMode="auto">
          <a:xfrm>
            <a:off x="7170738" y="2932113"/>
            <a:ext cx="1284287" cy="2592387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0061" name="Oval 45"/>
          <p:cNvSpPr>
            <a:spLocks noChangeArrowheads="1"/>
          </p:cNvSpPr>
          <p:nvPr/>
        </p:nvSpPr>
        <p:spPr bwMode="auto">
          <a:xfrm rot="995914">
            <a:off x="1069975" y="1200150"/>
            <a:ext cx="8061325" cy="4738688"/>
          </a:xfrm>
          <a:prstGeom prst="ellipse">
            <a:avLst/>
          </a:prstGeom>
          <a:noFill/>
          <a:ln w="76200" cmpd="tri">
            <a:solidFill>
              <a:srgbClr val="00FF00"/>
            </a:solidFill>
            <a:round/>
            <a:headEnd/>
            <a:tailEnd/>
          </a:ln>
          <a:effectLst>
            <a:outerShdw blurRad="63500" dist="142274" dir="47450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0062" name="Text Box 46"/>
          <p:cNvSpPr txBox="1">
            <a:spLocks noChangeArrowheads="1"/>
          </p:cNvSpPr>
          <p:nvPr/>
        </p:nvSpPr>
        <p:spPr bwMode="auto">
          <a:xfrm>
            <a:off x="3546475" y="563563"/>
            <a:ext cx="1100138" cy="521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3600" b="1" i="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?</a:t>
            </a:r>
          </a:p>
        </p:txBody>
      </p:sp>
      <p:sp>
        <p:nvSpPr>
          <p:cNvPr id="470063" name="Text Box 47"/>
          <p:cNvSpPr txBox="1">
            <a:spLocks noChangeArrowheads="1"/>
          </p:cNvSpPr>
          <p:nvPr/>
        </p:nvSpPr>
        <p:spPr bwMode="auto">
          <a:xfrm>
            <a:off x="2103438" y="4921250"/>
            <a:ext cx="4683125" cy="946150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Mediterranean Thanu Ketholeshu Dako Mhatho</a:t>
            </a:r>
          </a:p>
        </p:txBody>
      </p:sp>
      <p:sp>
        <p:nvSpPr>
          <p:cNvPr id="470072" name="Rectangle 56"/>
          <p:cNvSpPr>
            <a:spLocks noChangeArrowheads="1"/>
          </p:cNvSpPr>
          <p:nvPr/>
        </p:nvSpPr>
        <p:spPr bwMode="auto">
          <a:xfrm>
            <a:off x="8086725" y="651986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470073" name="Text Box 57"/>
          <p:cNvSpPr txBox="1">
            <a:spLocks noChangeArrowheads="1"/>
          </p:cNvSpPr>
          <p:nvPr/>
        </p:nvSpPr>
        <p:spPr bwMode="auto">
          <a:xfrm>
            <a:off x="8743950" y="63944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4</a:t>
            </a:r>
          </a:p>
        </p:txBody>
      </p:sp>
      <p:sp>
        <p:nvSpPr>
          <p:cNvPr id="470032" name="Freeform 16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>
              <a:gd name="T0" fmla="*/ 154 w 672"/>
              <a:gd name="T1" fmla="*/ 44 h 605"/>
              <a:gd name="T2" fmla="*/ 168 w 672"/>
              <a:gd name="T3" fmla="*/ 102 h 605"/>
              <a:gd name="T4" fmla="*/ 174 w 672"/>
              <a:gd name="T5" fmla="*/ 160 h 605"/>
              <a:gd name="T6" fmla="*/ 201 w 672"/>
              <a:gd name="T7" fmla="*/ 226 h 605"/>
              <a:gd name="T8" fmla="*/ 208 w 672"/>
              <a:gd name="T9" fmla="*/ 291 h 605"/>
              <a:gd name="T10" fmla="*/ 221 w 672"/>
              <a:gd name="T11" fmla="*/ 349 h 605"/>
              <a:gd name="T12" fmla="*/ 228 w 672"/>
              <a:gd name="T13" fmla="*/ 415 h 605"/>
              <a:gd name="T14" fmla="*/ 221 w 672"/>
              <a:gd name="T15" fmla="*/ 473 h 605"/>
              <a:gd name="T16" fmla="*/ 201 w 672"/>
              <a:gd name="T17" fmla="*/ 524 h 605"/>
              <a:gd name="T18" fmla="*/ 161 w 672"/>
              <a:gd name="T19" fmla="*/ 466 h 605"/>
              <a:gd name="T20" fmla="*/ 107 w 672"/>
              <a:gd name="T21" fmla="*/ 437 h 605"/>
              <a:gd name="T22" fmla="*/ 54 w 672"/>
              <a:gd name="T23" fmla="*/ 422 h 605"/>
              <a:gd name="T24" fmla="*/ 0 w 672"/>
              <a:gd name="T25" fmla="*/ 408 h 605"/>
              <a:gd name="T26" fmla="*/ 54 w 672"/>
              <a:gd name="T27" fmla="*/ 451 h 605"/>
              <a:gd name="T28" fmla="*/ 107 w 672"/>
              <a:gd name="T29" fmla="*/ 458 h 605"/>
              <a:gd name="T30" fmla="*/ 148 w 672"/>
              <a:gd name="T31" fmla="*/ 488 h 605"/>
              <a:gd name="T32" fmla="*/ 181 w 672"/>
              <a:gd name="T33" fmla="*/ 546 h 605"/>
              <a:gd name="T34" fmla="*/ 235 w 672"/>
              <a:gd name="T35" fmla="*/ 531 h 605"/>
              <a:gd name="T36" fmla="*/ 289 w 672"/>
              <a:gd name="T37" fmla="*/ 546 h 605"/>
              <a:gd name="T38" fmla="*/ 342 w 672"/>
              <a:gd name="T39" fmla="*/ 582 h 605"/>
              <a:gd name="T40" fmla="*/ 396 w 672"/>
              <a:gd name="T41" fmla="*/ 597 h 605"/>
              <a:gd name="T42" fmla="*/ 483 w 672"/>
              <a:gd name="T43" fmla="*/ 604 h 605"/>
              <a:gd name="T44" fmla="*/ 544 w 672"/>
              <a:gd name="T45" fmla="*/ 589 h 605"/>
              <a:gd name="T46" fmla="*/ 604 w 672"/>
              <a:gd name="T47" fmla="*/ 582 h 605"/>
              <a:gd name="T48" fmla="*/ 671 w 672"/>
              <a:gd name="T49" fmla="*/ 568 h 605"/>
              <a:gd name="T50" fmla="*/ 604 w 672"/>
              <a:gd name="T51" fmla="*/ 568 h 605"/>
              <a:gd name="T52" fmla="*/ 537 w 672"/>
              <a:gd name="T53" fmla="*/ 575 h 605"/>
              <a:gd name="T54" fmla="*/ 483 w 672"/>
              <a:gd name="T55" fmla="*/ 575 h 605"/>
              <a:gd name="T56" fmla="*/ 429 w 672"/>
              <a:gd name="T57" fmla="*/ 575 h 605"/>
              <a:gd name="T58" fmla="*/ 376 w 672"/>
              <a:gd name="T59" fmla="*/ 568 h 605"/>
              <a:gd name="T60" fmla="*/ 322 w 672"/>
              <a:gd name="T61" fmla="*/ 524 h 605"/>
              <a:gd name="T62" fmla="*/ 268 w 672"/>
              <a:gd name="T63" fmla="*/ 509 h 605"/>
              <a:gd name="T64" fmla="*/ 255 w 672"/>
              <a:gd name="T65" fmla="*/ 451 h 605"/>
              <a:gd name="T66" fmla="*/ 255 w 672"/>
              <a:gd name="T67" fmla="*/ 393 h 605"/>
              <a:gd name="T68" fmla="*/ 248 w 672"/>
              <a:gd name="T69" fmla="*/ 327 h 605"/>
              <a:gd name="T70" fmla="*/ 242 w 672"/>
              <a:gd name="T71" fmla="*/ 269 h 605"/>
              <a:gd name="T72" fmla="*/ 228 w 672"/>
              <a:gd name="T73" fmla="*/ 211 h 605"/>
              <a:gd name="T74" fmla="*/ 201 w 672"/>
              <a:gd name="T75" fmla="*/ 146 h 605"/>
              <a:gd name="T76" fmla="*/ 141 w 672"/>
              <a:gd name="T77" fmla="*/ 109 h 605"/>
              <a:gd name="T78" fmla="*/ 161 w 672"/>
              <a:gd name="T79" fmla="*/ 51 h 605"/>
              <a:gd name="T80" fmla="*/ 134 w 672"/>
              <a:gd name="T81" fmla="*/ 0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0057" name="Oval 41"/>
          <p:cNvSpPr>
            <a:spLocks noChangeArrowheads="1"/>
          </p:cNvSpPr>
          <p:nvPr/>
        </p:nvSpPr>
        <p:spPr bwMode="auto">
          <a:xfrm>
            <a:off x="3505200" y="931863"/>
            <a:ext cx="2005013" cy="11588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0047" name="Rectangle 31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0043" name="Group 27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470044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0045" name="Rectangle 29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0046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0049" name="Rectangle 33"/>
          <p:cNvSpPr>
            <a:spLocks noChangeArrowheads="1"/>
          </p:cNvSpPr>
          <p:nvPr/>
        </p:nvSpPr>
        <p:spPr bwMode="auto">
          <a:xfrm>
            <a:off x="0" y="385763"/>
            <a:ext cx="1744663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C</a:t>
            </a:r>
            <a:r>
              <a:rPr lang="en-US" sz="2000" i="0">
                <a:solidFill>
                  <a:schemeClr val="tx2"/>
                </a:solidFill>
                <a:effectLst/>
                <a:latin typeface="Times New Roman" charset="0"/>
              </a:rPr>
              <a:t>HUKET</a:t>
            </a:r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KECH</a:t>
            </a:r>
            <a:r>
              <a:rPr lang="en-US" sz="2000" b="1" i="0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470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0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470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70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0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70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058" grpId="0" animBg="1"/>
      <p:bldP spid="470059" grpId="0" animBg="1" autoUpdateAnimBg="0"/>
      <p:bldP spid="470060" grpId="0" animBg="1"/>
      <p:bldP spid="470061" grpId="0" animBg="1"/>
      <p:bldP spid="470062" grpId="0"/>
      <p:bldP spid="470062" grpId="1"/>
      <p:bldP spid="470063" grpId="1"/>
      <p:bldP spid="470057" grpId="0" animBg="1"/>
      <p:bldP spid="47005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368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368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4" name="Rectangle 20"/>
          <p:cNvSpPr>
            <a:spLocks noChangeArrowheads="1"/>
          </p:cNvSpPr>
          <p:nvPr/>
        </p:nvSpPr>
        <p:spPr bwMode="auto">
          <a:xfrm>
            <a:off x="341313" y="438150"/>
            <a:ext cx="18224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THECHU 10</a:t>
            </a: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5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36896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0" name="Text Box 3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6905" name="Rectangle 4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36906" name="Text Box 4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6907" name="Rectangle 43"/>
          <p:cNvSpPr>
            <a:spLocks noChangeArrowheads="1"/>
          </p:cNvSpPr>
          <p:nvPr/>
        </p:nvSpPr>
        <p:spPr bwMode="auto">
          <a:xfrm>
            <a:off x="6964363" y="6269038"/>
            <a:ext cx="18367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Puolha. 15-16</a:t>
            </a:r>
          </a:p>
        </p:txBody>
      </p:sp>
      <p:pic>
        <p:nvPicPr>
          <p:cNvPr id="36908" name="Picture 44"/>
          <p:cNvPicPr>
            <a:picLocks noChangeAspect="1" noChangeArrowheads="1"/>
          </p:cNvPicPr>
          <p:nvPr/>
        </p:nvPicPr>
        <p:blipFill>
          <a:blip r:embed="rId3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2981325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909" name="Text Box 45"/>
          <p:cNvSpPr txBox="1">
            <a:spLocks noChangeArrowheads="1"/>
          </p:cNvSpPr>
          <p:nvPr/>
        </p:nvSpPr>
        <p:spPr bwMode="auto">
          <a:xfrm>
            <a:off x="2466975" y="5186363"/>
            <a:ext cx="2659063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BABILON</a:t>
            </a:r>
          </a:p>
        </p:txBody>
      </p:sp>
      <p:sp>
        <p:nvSpPr>
          <p:cNvPr id="36911" name="Rectangle 47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912" name="Group 48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36913" name="Rectangle 49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14" name="Rectangle 50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915" name="Rectangle 51"/>
          <p:cNvSpPr>
            <a:spLocks noChangeArrowheads="1"/>
          </p:cNvSpPr>
          <p:nvPr/>
        </p:nvSpPr>
        <p:spPr bwMode="auto">
          <a:xfrm>
            <a:off x="0" y="2667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4" grpId="0" animBg="1"/>
      <p:bldP spid="36909" grpId="0" autoUpdateAnimBg="0"/>
      <p:bldP spid="36909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3789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3789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341313" y="438150"/>
            <a:ext cx="28130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2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3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THECHU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10</a:t>
            </a:r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2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6" name="Text Box 3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5233988" y="17335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1" name="Rectangle 4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37932" name="Text Box 4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7933" name="Rectangle 45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pic>
        <p:nvPicPr>
          <p:cNvPr id="37934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2981325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35" name="Text Box 47"/>
          <p:cNvSpPr txBox="1">
            <a:spLocks noChangeArrowheads="1"/>
          </p:cNvSpPr>
          <p:nvPr/>
        </p:nvSpPr>
        <p:spPr bwMode="auto">
          <a:xfrm>
            <a:off x="2924175" y="4943475"/>
            <a:ext cx="2759075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HARAN</a:t>
            </a:r>
          </a:p>
        </p:txBody>
      </p:sp>
      <p:sp>
        <p:nvSpPr>
          <p:cNvPr id="37936" name="Rectangle 48"/>
          <p:cNvSpPr>
            <a:spLocks noChangeArrowheads="1"/>
          </p:cNvSpPr>
          <p:nvPr/>
        </p:nvSpPr>
        <p:spPr bwMode="auto">
          <a:xfrm>
            <a:off x="1216025" y="2979738"/>
            <a:ext cx="4000500" cy="30130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7" name="Text Box 49"/>
          <p:cNvSpPr txBox="1">
            <a:spLocks noChangeArrowheads="1"/>
          </p:cNvSpPr>
          <p:nvPr/>
        </p:nvSpPr>
        <p:spPr bwMode="auto">
          <a:xfrm>
            <a:off x="1049338" y="5419725"/>
            <a:ext cx="4511675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(HARRAN,TURKEY)</a:t>
            </a:r>
            <a:endParaRPr lang="en-US" sz="2400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grpSp>
        <p:nvGrpSpPr>
          <p:cNvPr id="37938" name="Group 50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37939" name="Rectangle 51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40" name="Rectangle 52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941" name="Rectangle 53"/>
          <p:cNvSpPr>
            <a:spLocks noChangeArrowheads="1"/>
          </p:cNvSpPr>
          <p:nvPr/>
        </p:nvSpPr>
        <p:spPr bwMode="auto">
          <a:xfrm>
            <a:off x="0" y="3302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8" grpId="0" animBg="1"/>
      <p:bldP spid="37935" grpId="0" autoUpdateAnimBg="0"/>
      <p:bldP spid="37937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389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389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2592388" y="56784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2" name="Rectangle 20"/>
          <p:cNvSpPr>
            <a:spLocks noChangeArrowheads="1"/>
          </p:cNvSpPr>
          <p:nvPr/>
        </p:nvSpPr>
        <p:spPr bwMode="auto">
          <a:xfrm>
            <a:off x="341313" y="438150"/>
            <a:ext cx="28892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6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7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8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9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THECHU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10</a:t>
            </a:r>
          </a:p>
        </p:txBody>
      </p:sp>
      <p:sp>
        <p:nvSpPr>
          <p:cNvPr id="3894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894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8943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38944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6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8" name="Rectangle 36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2" name="Text Box 4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8957" name="Rectangle 4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38958" name="Text Box 4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8959" name="Rectangle 47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pic>
        <p:nvPicPr>
          <p:cNvPr id="38960" name="Picture 48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1"/>
          <a:stretch>
            <a:fillRect/>
          </a:stretch>
        </p:blipFill>
        <p:spPr bwMode="auto">
          <a:xfrm>
            <a:off x="1204913" y="3032125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61" name="Text Box 49"/>
          <p:cNvSpPr txBox="1">
            <a:spLocks noChangeArrowheads="1"/>
          </p:cNvSpPr>
          <p:nvPr/>
        </p:nvSpPr>
        <p:spPr bwMode="auto">
          <a:xfrm>
            <a:off x="534988" y="4465638"/>
            <a:ext cx="4679950" cy="152558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NINEVI</a:t>
            </a:r>
          </a:p>
          <a:p>
            <a:pPr algn="r"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        (ASSYRIA)          </a:t>
            </a: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MOSUL, IRAQ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sp>
        <p:nvSpPr>
          <p:cNvPr id="38962" name="Rectangle 50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63" name="Group 51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38964" name="Rectangle 52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65" name="Rectangle 53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66" name="Rectangle 54"/>
          <p:cNvSpPr>
            <a:spLocks noChangeArrowheads="1"/>
          </p:cNvSpPr>
          <p:nvPr/>
        </p:nvSpPr>
        <p:spPr bwMode="auto">
          <a:xfrm>
            <a:off x="0" y="2286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61" grpId="0" autoUpdateAnimBg="0"/>
      <p:bldP spid="3894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399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3994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6" name="Rectangle 20"/>
          <p:cNvSpPr>
            <a:spLocks noChangeArrowheads="1"/>
          </p:cNvSpPr>
          <p:nvPr/>
        </p:nvSpPr>
        <p:spPr bwMode="auto">
          <a:xfrm>
            <a:off x="341313" y="438150"/>
            <a:ext cx="28892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THECHU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10</a:t>
            </a:r>
          </a:p>
        </p:txBody>
      </p:sp>
      <p:sp>
        <p:nvSpPr>
          <p:cNvPr id="3996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996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9966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39967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3996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9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3997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1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39972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3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4" name="Oval 38"/>
          <p:cNvSpPr>
            <a:spLocks noChangeArrowheads="1"/>
          </p:cNvSpPr>
          <p:nvPr/>
        </p:nvSpPr>
        <p:spPr bwMode="auto">
          <a:xfrm>
            <a:off x="6553200" y="41910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5" name="Oval 39"/>
          <p:cNvSpPr>
            <a:spLocks noChangeArrowheads="1"/>
          </p:cNvSpPr>
          <p:nvPr/>
        </p:nvSpPr>
        <p:spPr bwMode="auto">
          <a:xfrm>
            <a:off x="5486400" y="27432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5181600" y="16764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9" name="Oval 43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0" name="Text Box 4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9985" name="Rectangle 4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39986" name="Text Box 5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9987" name="Rectangle 51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39988" name="Group 52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39989" name="Rectangle 53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0" name="Rectangle 54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991" name="Rectangle 55"/>
          <p:cNvSpPr>
            <a:spLocks noChangeArrowheads="1"/>
          </p:cNvSpPr>
          <p:nvPr/>
        </p:nvSpPr>
        <p:spPr bwMode="auto">
          <a:xfrm>
            <a:off x="0" y="2413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74" grpId="0" animBg="1"/>
      <p:bldP spid="39975" grpId="0" animBg="1"/>
      <p:bldP spid="39976" grpId="0" animBg="1"/>
      <p:bldP spid="3997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409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09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0" name="Rectangle 20"/>
          <p:cNvSpPr>
            <a:spLocks noChangeArrowheads="1"/>
          </p:cNvSpPr>
          <p:nvPr/>
        </p:nvSpPr>
        <p:spPr bwMode="auto">
          <a:xfrm>
            <a:off x="0" y="590550"/>
            <a:ext cx="28765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409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THECHU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10</a:t>
            </a:r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0992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3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40994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5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7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8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9" name="Rectangle 39"/>
          <p:cNvSpPr>
            <a:spLocks noChangeArrowheads="1"/>
          </p:cNvSpPr>
          <p:nvPr/>
        </p:nvSpPr>
        <p:spPr bwMode="auto">
          <a:xfrm>
            <a:off x="3035300" y="2478088"/>
            <a:ext cx="496888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41000" name="Oval 40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2" name="Text Box 4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1007" name="Rectangle 4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41008" name="Text Box 4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41009" name="Rectangle 49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pic>
        <p:nvPicPr>
          <p:cNvPr id="41012" name="Picture 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2236788"/>
            <a:ext cx="4903788" cy="35226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1013" name="Text Box 5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41014" name="Text Box 54"/>
          <p:cNvSpPr txBox="1">
            <a:spLocks noChangeArrowheads="1"/>
          </p:cNvSpPr>
          <p:nvPr/>
        </p:nvSpPr>
        <p:spPr bwMode="auto">
          <a:xfrm>
            <a:off x="3570288" y="2216150"/>
            <a:ext cx="4857750" cy="519113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TSEIDO KANAN</a:t>
            </a:r>
          </a:p>
        </p:txBody>
      </p:sp>
      <p:grpSp>
        <p:nvGrpSpPr>
          <p:cNvPr id="41017" name="Group 57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41018" name="Rectangle 58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9" name="Rectangle 59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020" name="Rectangle 60"/>
          <p:cNvSpPr>
            <a:spLocks noChangeArrowheads="1"/>
          </p:cNvSpPr>
          <p:nvPr/>
        </p:nvSpPr>
        <p:spPr bwMode="auto">
          <a:xfrm>
            <a:off x="0" y="2667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0" grpId="0" animBg="1"/>
      <p:bldP spid="41014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19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341313" y="0"/>
            <a:ext cx="1339850" cy="1612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420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THECHU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10</a:t>
            </a: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20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7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42018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42020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1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2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3" name="Rectangle 39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42024" name="Oval 4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5" name="Rectangle 41"/>
          <p:cNvSpPr>
            <a:spLocks noChangeArrowheads="1"/>
          </p:cNvSpPr>
          <p:nvPr/>
        </p:nvSpPr>
        <p:spPr bwMode="auto">
          <a:xfrm>
            <a:off x="2701925" y="2987675"/>
            <a:ext cx="3841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42026" name="Oval 42"/>
          <p:cNvSpPr>
            <a:spLocks noChangeArrowheads="1"/>
          </p:cNvSpPr>
          <p:nvPr/>
        </p:nvSpPr>
        <p:spPr bwMode="auto">
          <a:xfrm>
            <a:off x="2609850" y="2927350"/>
            <a:ext cx="728663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7" name="Text Box 43"/>
          <p:cNvSpPr txBox="1">
            <a:spLocks noChangeArrowheads="1"/>
          </p:cNvSpPr>
          <p:nvPr/>
        </p:nvSpPr>
        <p:spPr bwMode="auto">
          <a:xfrm>
            <a:off x="7620000" y="5954713"/>
            <a:ext cx="1009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028" name="Text Box 4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2033" name="Rectangle 4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42034" name="Text Box 5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42035" name="Rectangle 51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pic>
        <p:nvPicPr>
          <p:cNvPr id="42040" name="Picture 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t="4689" b="7010"/>
          <a:stretch>
            <a:fillRect/>
          </a:stretch>
        </p:blipFill>
        <p:spPr bwMode="auto">
          <a:xfrm>
            <a:off x="3911600" y="2282825"/>
            <a:ext cx="4951413" cy="3495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2041" name="Text Box 57"/>
          <p:cNvSpPr txBox="1">
            <a:spLocks noChangeArrowheads="1"/>
          </p:cNvSpPr>
          <p:nvPr/>
        </p:nvSpPr>
        <p:spPr bwMode="auto">
          <a:xfrm>
            <a:off x="3821113" y="2546350"/>
            <a:ext cx="32115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JERUSALEM</a:t>
            </a:r>
          </a:p>
        </p:txBody>
      </p:sp>
      <p:grpSp>
        <p:nvGrpSpPr>
          <p:cNvPr id="42042" name="Group 58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42043" name="Rectangle 59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4" name="Rectangle 60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045" name="Rectangle 61"/>
          <p:cNvSpPr>
            <a:spLocks noChangeArrowheads="1"/>
          </p:cNvSpPr>
          <p:nvPr/>
        </p:nvSpPr>
        <p:spPr bwMode="auto">
          <a:xfrm>
            <a:off x="0" y="2540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26" grpId="0" animBg="1"/>
      <p:bldP spid="42041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4301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301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8" name="Rectangle 20"/>
          <p:cNvSpPr>
            <a:spLocks noChangeArrowheads="1"/>
          </p:cNvSpPr>
          <p:nvPr/>
        </p:nvSpPr>
        <p:spPr bwMode="auto">
          <a:xfrm>
            <a:off x="254000" y="400050"/>
            <a:ext cx="15811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4303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4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3035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3036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7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43038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9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43040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1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43043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4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43045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8" name="AutoShape 40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9" name="AutoShape 41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0" name="Line 42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1" name="Rectangle 43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THECHU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10</a:t>
            </a:r>
          </a:p>
        </p:txBody>
      </p:sp>
      <p:sp>
        <p:nvSpPr>
          <p:cNvPr id="43052" name="Rectangle 4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3053" name="Rectangle 45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3054" name="Oval 4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6" name="Text Box 4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3061" name="Rectangle 5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43062" name="Text Box 5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43063" name="Rectangle 55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pic>
        <p:nvPicPr>
          <p:cNvPr id="43064" name="Picture 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9" r="5080" b="18709"/>
          <a:stretch>
            <a:fillRect/>
          </a:stretch>
        </p:blipFill>
        <p:spPr bwMode="auto">
          <a:xfrm>
            <a:off x="4384675" y="2979738"/>
            <a:ext cx="4471988" cy="31543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3046" name="Rectangle 38"/>
          <p:cNvSpPr>
            <a:spLocks noChangeArrowheads="1"/>
          </p:cNvSpPr>
          <p:nvPr/>
        </p:nvSpPr>
        <p:spPr bwMode="auto">
          <a:xfrm>
            <a:off x="3702050" y="2987675"/>
            <a:ext cx="7905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NK</a:t>
            </a:r>
          </a:p>
        </p:txBody>
      </p:sp>
      <p:sp>
        <p:nvSpPr>
          <p:cNvPr id="43047" name="Oval 39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65" name="Text Box 57"/>
          <p:cNvSpPr txBox="1">
            <a:spLocks noChangeArrowheads="1"/>
          </p:cNvSpPr>
          <p:nvPr/>
        </p:nvSpPr>
        <p:spPr bwMode="auto">
          <a:xfrm>
            <a:off x="4686300" y="3000375"/>
            <a:ext cx="2659063" cy="9461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NEBO KIJUTHOU</a:t>
            </a:r>
          </a:p>
        </p:txBody>
      </p:sp>
      <p:grpSp>
        <p:nvGrpSpPr>
          <p:cNvPr id="43066" name="Group 58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43067" name="Rectangle 59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68" name="Rectangle 60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69" name="Rectangle 61"/>
          <p:cNvSpPr>
            <a:spLocks noChangeArrowheads="1"/>
          </p:cNvSpPr>
          <p:nvPr/>
        </p:nvSpPr>
        <p:spPr bwMode="auto">
          <a:xfrm>
            <a:off x="0" y="2921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7" grpId="0" animBg="1"/>
      <p:bldP spid="43065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Rectangle 20"/>
          <p:cNvSpPr>
            <a:spLocks noChangeArrowheads="1"/>
          </p:cNvSpPr>
          <p:nvPr/>
        </p:nvSpPr>
        <p:spPr bwMode="auto">
          <a:xfrm>
            <a:off x="341313" y="438150"/>
            <a:ext cx="15811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4405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4059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4060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1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44062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44064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5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Rectangle 34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44067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8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44069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0" name="Rectangle 38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NK</a:t>
            </a:r>
          </a:p>
        </p:txBody>
      </p:sp>
      <p:sp>
        <p:nvSpPr>
          <p:cNvPr id="44071" name="Oval 3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3081338" y="4360863"/>
            <a:ext cx="7683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44073" name="Oval 41"/>
          <p:cNvSpPr>
            <a:spLocks noChangeArrowheads="1"/>
          </p:cNvSpPr>
          <p:nvPr/>
        </p:nvSpPr>
        <p:spPr bwMode="auto">
          <a:xfrm>
            <a:off x="2676525" y="4310063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4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5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6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7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THECHU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10</a:t>
            </a:r>
          </a:p>
        </p:txBody>
      </p:sp>
      <p:sp>
        <p:nvSpPr>
          <p:cNvPr id="44078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4079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4080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82" name="Text Box 5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4087" name="Rectangle 5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44088" name="Text Box 5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44089" name="Rectangle 57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pic>
        <p:nvPicPr>
          <p:cNvPr id="44091" name="Picture 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1928813"/>
            <a:ext cx="4368800" cy="28781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92" name="Text Box 60"/>
          <p:cNvSpPr txBox="1">
            <a:spLocks noChangeArrowheads="1"/>
          </p:cNvSpPr>
          <p:nvPr/>
        </p:nvSpPr>
        <p:spPr bwMode="auto">
          <a:xfrm>
            <a:off x="4025900" y="1876425"/>
            <a:ext cx="4432300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KADESH BARNEA</a:t>
            </a:r>
          </a:p>
        </p:txBody>
      </p:sp>
      <p:grpSp>
        <p:nvGrpSpPr>
          <p:cNvPr id="44093" name="Group 61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44094" name="Rectangle 62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95" name="Rectangle 63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096" name="Rectangle 64"/>
          <p:cNvSpPr>
            <a:spLocks noChangeArrowheads="1"/>
          </p:cNvSpPr>
          <p:nvPr/>
        </p:nvSpPr>
        <p:spPr bwMode="auto">
          <a:xfrm>
            <a:off x="0" y="2794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73" grpId="0" animBg="1"/>
      <p:bldP spid="44092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4608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609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460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9" name="Rectangle 19"/>
          <p:cNvSpPr>
            <a:spLocks noChangeArrowheads="1"/>
          </p:cNvSpPr>
          <p:nvPr/>
        </p:nvSpPr>
        <p:spPr bwMode="auto">
          <a:xfrm>
            <a:off x="341313" y="438150"/>
            <a:ext cx="20891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THECHU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10</a:t>
            </a:r>
          </a:p>
        </p:txBody>
      </p:sp>
      <p:sp>
        <p:nvSpPr>
          <p:cNvPr id="461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61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61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61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61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461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461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8" name="Rectangle 38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46119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0" name="Rectangle 4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46121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3" name="Rectangle 43"/>
          <p:cNvSpPr>
            <a:spLocks noChangeArrowheads="1"/>
          </p:cNvSpPr>
          <p:nvPr/>
        </p:nvSpPr>
        <p:spPr bwMode="auto">
          <a:xfrm>
            <a:off x="2967038" y="4297363"/>
            <a:ext cx="6207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46126" name="Oval 46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7" name="Rectangle 47"/>
          <p:cNvSpPr>
            <a:spLocks noChangeArrowheads="1"/>
          </p:cNvSpPr>
          <p:nvPr/>
        </p:nvSpPr>
        <p:spPr bwMode="auto">
          <a:xfrm>
            <a:off x="1920875" y="3935413"/>
            <a:ext cx="3397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I</a:t>
            </a:r>
          </a:p>
        </p:txBody>
      </p:sp>
      <p:sp>
        <p:nvSpPr>
          <p:cNvPr id="46128" name="Oval 48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9" name="Rectangle 49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NK</a:t>
            </a:r>
          </a:p>
        </p:txBody>
      </p:sp>
      <p:sp>
        <p:nvSpPr>
          <p:cNvPr id="46130" name="Oval 50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32" name="Text Box 5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6137" name="Rectangle 5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46138" name="Text Box 5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46139" name="Rectangle 59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pic>
        <p:nvPicPr>
          <p:cNvPr id="46141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>
            <a:fillRect/>
          </a:stretch>
        </p:blipFill>
        <p:spPr bwMode="auto">
          <a:xfrm>
            <a:off x="3376613" y="1855788"/>
            <a:ext cx="5381625" cy="3824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6142" name="Text Box 62"/>
          <p:cNvSpPr txBox="1">
            <a:spLocks noChangeArrowheads="1"/>
          </p:cNvSpPr>
          <p:nvPr/>
        </p:nvSpPr>
        <p:spPr bwMode="auto">
          <a:xfrm>
            <a:off x="3490913" y="1946275"/>
            <a:ext cx="5413375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IJIPT: Gaza Kijuthou</a:t>
            </a:r>
          </a:p>
        </p:txBody>
      </p:sp>
      <p:grpSp>
        <p:nvGrpSpPr>
          <p:cNvPr id="46143" name="Group 63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46144" name="Rectangle 64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6145" name="Rectangle 65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147" name="Rectangle 67"/>
          <p:cNvSpPr>
            <a:spLocks noChangeArrowheads="1"/>
          </p:cNvSpPr>
          <p:nvPr/>
        </p:nvSpPr>
        <p:spPr bwMode="auto">
          <a:xfrm>
            <a:off x="0" y="2794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28" grpId="0" animBg="1"/>
      <p:bldP spid="46142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22" name="Group 66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45123" name="Rectangle 67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24" name="Rectangle 68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0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4506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506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0" y="298450"/>
            <a:ext cx="1682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450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5084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45086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45088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9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0" name="Rectangle 34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45091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2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45093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4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5" name="Rectangle 39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45096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3173413" y="5073650"/>
            <a:ext cx="722312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SK</a:t>
            </a:r>
          </a:p>
        </p:txBody>
      </p:sp>
      <p:sp>
        <p:nvSpPr>
          <p:cNvPr id="45098" name="Oval 42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9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00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01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02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THECHU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10</a:t>
            </a:r>
          </a:p>
        </p:txBody>
      </p:sp>
      <p:sp>
        <p:nvSpPr>
          <p:cNvPr id="45103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5104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5105" name="Oval 49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06" name="Rectangle 50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NK</a:t>
            </a:r>
          </a:p>
        </p:txBody>
      </p:sp>
      <p:sp>
        <p:nvSpPr>
          <p:cNvPr id="45108" name="Oval 5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09" name="Rectangle 53"/>
          <p:cNvSpPr>
            <a:spLocks noChangeArrowheads="1"/>
          </p:cNvSpPr>
          <p:nvPr/>
        </p:nvSpPr>
        <p:spPr bwMode="auto">
          <a:xfrm>
            <a:off x="1851025" y="4081463"/>
            <a:ext cx="3000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I</a:t>
            </a:r>
          </a:p>
        </p:txBody>
      </p:sp>
      <p:sp>
        <p:nvSpPr>
          <p:cNvPr id="45111" name="Text Box 5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5116" name="Rectangle 6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45117" name="Text Box 6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45118" name="Rectangle 62"/>
          <p:cNvSpPr>
            <a:spLocks noChangeArrowheads="1"/>
          </p:cNvSpPr>
          <p:nvPr/>
        </p:nvSpPr>
        <p:spPr bwMode="auto">
          <a:xfrm>
            <a:off x="6954838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pic>
        <p:nvPicPr>
          <p:cNvPr id="45119" name="Picture 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4"/>
          <a:stretch>
            <a:fillRect/>
          </a:stretch>
        </p:blipFill>
        <p:spPr bwMode="auto">
          <a:xfrm>
            <a:off x="4156075" y="2219325"/>
            <a:ext cx="4757738" cy="3248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5121" name="Text Box 65"/>
          <p:cNvSpPr txBox="1">
            <a:spLocks noChangeArrowheads="1"/>
          </p:cNvSpPr>
          <p:nvPr/>
        </p:nvSpPr>
        <p:spPr bwMode="auto">
          <a:xfrm>
            <a:off x="4057650" y="2249488"/>
            <a:ext cx="3792538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SINAI 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Arial Unicode MS" charset="0"/>
              </a:rPr>
              <a:t>KIJUTHOU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cs typeface="Arial Unicode MS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98" grpId="0" animBg="1"/>
      <p:bldP spid="4512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8128" name="Freeform 16"/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>
              <a:gd name="T0" fmla="*/ 1480 w 1480"/>
              <a:gd name="T1" fmla="*/ 0 h 1864"/>
              <a:gd name="T2" fmla="*/ 1416 w 1480"/>
              <a:gd name="T3" fmla="*/ 48 h 1864"/>
              <a:gd name="T4" fmla="*/ 1376 w 1480"/>
              <a:gd name="T5" fmla="*/ 144 h 1864"/>
              <a:gd name="T6" fmla="*/ 1360 w 1480"/>
              <a:gd name="T7" fmla="*/ 192 h 1864"/>
              <a:gd name="T8" fmla="*/ 1320 w 1480"/>
              <a:gd name="T9" fmla="*/ 240 h 1864"/>
              <a:gd name="T10" fmla="*/ 1296 w 1480"/>
              <a:gd name="T11" fmla="*/ 320 h 1864"/>
              <a:gd name="T12" fmla="*/ 1224 w 1480"/>
              <a:gd name="T13" fmla="*/ 416 h 1864"/>
              <a:gd name="T14" fmla="*/ 1152 w 1480"/>
              <a:gd name="T15" fmla="*/ 552 h 1864"/>
              <a:gd name="T16" fmla="*/ 1120 w 1480"/>
              <a:gd name="T17" fmla="*/ 664 h 1864"/>
              <a:gd name="T18" fmla="*/ 1112 w 1480"/>
              <a:gd name="T19" fmla="*/ 688 h 1864"/>
              <a:gd name="T20" fmla="*/ 1080 w 1480"/>
              <a:gd name="T21" fmla="*/ 768 h 1864"/>
              <a:gd name="T22" fmla="*/ 1056 w 1480"/>
              <a:gd name="T23" fmla="*/ 752 h 1864"/>
              <a:gd name="T24" fmla="*/ 1032 w 1480"/>
              <a:gd name="T25" fmla="*/ 744 h 1864"/>
              <a:gd name="T26" fmla="*/ 1016 w 1480"/>
              <a:gd name="T27" fmla="*/ 792 h 1864"/>
              <a:gd name="T28" fmla="*/ 1008 w 1480"/>
              <a:gd name="T29" fmla="*/ 816 h 1864"/>
              <a:gd name="T30" fmla="*/ 944 w 1480"/>
              <a:gd name="T31" fmla="*/ 1080 h 1864"/>
              <a:gd name="T32" fmla="*/ 912 w 1480"/>
              <a:gd name="T33" fmla="*/ 1200 h 1864"/>
              <a:gd name="T34" fmla="*/ 880 w 1480"/>
              <a:gd name="T35" fmla="*/ 1248 h 1864"/>
              <a:gd name="T36" fmla="*/ 816 w 1480"/>
              <a:gd name="T37" fmla="*/ 1360 h 1864"/>
              <a:gd name="T38" fmla="*/ 784 w 1480"/>
              <a:gd name="T39" fmla="*/ 1456 h 1864"/>
              <a:gd name="T40" fmla="*/ 776 w 1480"/>
              <a:gd name="T41" fmla="*/ 1480 h 1864"/>
              <a:gd name="T42" fmla="*/ 704 w 1480"/>
              <a:gd name="T43" fmla="*/ 1536 h 1864"/>
              <a:gd name="T44" fmla="*/ 656 w 1480"/>
              <a:gd name="T45" fmla="*/ 1632 h 1864"/>
              <a:gd name="T46" fmla="*/ 632 w 1480"/>
              <a:gd name="T47" fmla="*/ 1640 h 1864"/>
              <a:gd name="T48" fmla="*/ 608 w 1480"/>
              <a:gd name="T49" fmla="*/ 1656 h 1864"/>
              <a:gd name="T50" fmla="*/ 560 w 1480"/>
              <a:gd name="T51" fmla="*/ 1672 h 1864"/>
              <a:gd name="T52" fmla="*/ 472 w 1480"/>
              <a:gd name="T53" fmla="*/ 1752 h 1864"/>
              <a:gd name="T54" fmla="*/ 376 w 1480"/>
              <a:gd name="T55" fmla="*/ 1808 h 1864"/>
              <a:gd name="T56" fmla="*/ 304 w 1480"/>
              <a:gd name="T57" fmla="*/ 1832 h 1864"/>
              <a:gd name="T58" fmla="*/ 104 w 1480"/>
              <a:gd name="T59" fmla="*/ 1864 h 1864"/>
              <a:gd name="T60" fmla="*/ 0 w 1480"/>
              <a:gd name="T61" fmla="*/ 1856 h 1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29" name="Freeform 17"/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>
              <a:gd name="T0" fmla="*/ 0 w 777"/>
              <a:gd name="T1" fmla="*/ 568 h 608"/>
              <a:gd name="T2" fmla="*/ 80 w 777"/>
              <a:gd name="T3" fmla="*/ 576 h 608"/>
              <a:gd name="T4" fmla="*/ 128 w 777"/>
              <a:gd name="T5" fmla="*/ 608 h 608"/>
              <a:gd name="T6" fmla="*/ 232 w 777"/>
              <a:gd name="T7" fmla="*/ 576 h 608"/>
              <a:gd name="T8" fmla="*/ 256 w 777"/>
              <a:gd name="T9" fmla="*/ 544 h 608"/>
              <a:gd name="T10" fmla="*/ 264 w 777"/>
              <a:gd name="T11" fmla="*/ 456 h 608"/>
              <a:gd name="T12" fmla="*/ 336 w 777"/>
              <a:gd name="T13" fmla="*/ 448 h 608"/>
              <a:gd name="T14" fmla="*/ 432 w 777"/>
              <a:gd name="T15" fmla="*/ 416 h 608"/>
              <a:gd name="T16" fmla="*/ 472 w 777"/>
              <a:gd name="T17" fmla="*/ 344 h 608"/>
              <a:gd name="T18" fmla="*/ 520 w 777"/>
              <a:gd name="T19" fmla="*/ 320 h 608"/>
              <a:gd name="T20" fmla="*/ 584 w 777"/>
              <a:gd name="T21" fmla="*/ 280 h 608"/>
              <a:gd name="T22" fmla="*/ 576 w 777"/>
              <a:gd name="T23" fmla="*/ 232 h 608"/>
              <a:gd name="T24" fmla="*/ 528 w 777"/>
              <a:gd name="T25" fmla="*/ 216 h 608"/>
              <a:gd name="T26" fmla="*/ 584 w 777"/>
              <a:gd name="T27" fmla="*/ 144 h 608"/>
              <a:gd name="T28" fmla="*/ 608 w 777"/>
              <a:gd name="T29" fmla="*/ 128 h 608"/>
              <a:gd name="T30" fmla="*/ 656 w 777"/>
              <a:gd name="T31" fmla="*/ 112 h 608"/>
              <a:gd name="T32" fmla="*/ 680 w 777"/>
              <a:gd name="T33" fmla="*/ 104 h 608"/>
              <a:gd name="T34" fmla="*/ 768 w 777"/>
              <a:gd name="T35" fmla="*/ 104 h 608"/>
              <a:gd name="T36" fmla="*/ 752 w 777"/>
              <a:gd name="T37" fmla="*/ 80 h 608"/>
              <a:gd name="T38" fmla="*/ 744 w 777"/>
              <a:gd name="T39" fmla="*/ 56 h 608"/>
              <a:gd name="T40" fmla="*/ 776 w 777"/>
              <a:gd name="T41" fmla="*/ 0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6" name="Line 24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1" name="Line 29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9" name="Freeform 37"/>
          <p:cNvSpPr>
            <a:spLocks/>
          </p:cNvSpPr>
          <p:nvPr/>
        </p:nvSpPr>
        <p:spPr bwMode="auto">
          <a:xfrm>
            <a:off x="3681413" y="3071813"/>
            <a:ext cx="212725" cy="1035050"/>
          </a:xfrm>
          <a:custGeom>
            <a:avLst/>
            <a:gdLst>
              <a:gd name="T0" fmla="*/ 124 w 134"/>
              <a:gd name="T1" fmla="*/ 0 h 652"/>
              <a:gd name="T2" fmla="*/ 124 w 134"/>
              <a:gd name="T3" fmla="*/ 84 h 652"/>
              <a:gd name="T4" fmla="*/ 92 w 134"/>
              <a:gd name="T5" fmla="*/ 180 h 652"/>
              <a:gd name="T6" fmla="*/ 104 w 134"/>
              <a:gd name="T7" fmla="*/ 244 h 652"/>
              <a:gd name="T8" fmla="*/ 68 w 134"/>
              <a:gd name="T9" fmla="*/ 332 h 652"/>
              <a:gd name="T10" fmla="*/ 48 w 134"/>
              <a:gd name="T11" fmla="*/ 384 h 652"/>
              <a:gd name="T12" fmla="*/ 28 w 134"/>
              <a:gd name="T13" fmla="*/ 420 h 652"/>
              <a:gd name="T14" fmla="*/ 52 w 134"/>
              <a:gd name="T15" fmla="*/ 488 h 652"/>
              <a:gd name="T16" fmla="*/ 68 w 134"/>
              <a:gd name="T17" fmla="*/ 524 h 652"/>
              <a:gd name="T18" fmla="*/ 64 w 134"/>
              <a:gd name="T19" fmla="*/ 536 h 652"/>
              <a:gd name="T20" fmla="*/ 52 w 134"/>
              <a:gd name="T21" fmla="*/ 544 h 652"/>
              <a:gd name="T22" fmla="*/ 44 w 134"/>
              <a:gd name="T23" fmla="*/ 568 h 652"/>
              <a:gd name="T24" fmla="*/ 40 w 134"/>
              <a:gd name="T25" fmla="*/ 580 h 652"/>
              <a:gd name="T26" fmla="*/ 36 w 134"/>
              <a:gd name="T27" fmla="*/ 616 h 652"/>
              <a:gd name="T28" fmla="*/ 24 w 134"/>
              <a:gd name="T29" fmla="*/ 624 h 652"/>
              <a:gd name="T30" fmla="*/ 0 w 134"/>
              <a:gd name="T31" fmla="*/ 652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1" name="Freeform 39"/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>
              <a:gd name="T0" fmla="*/ 467 w 467"/>
              <a:gd name="T1" fmla="*/ 130 h 838"/>
              <a:gd name="T2" fmla="*/ 423 w 467"/>
              <a:gd name="T3" fmla="*/ 122 h 838"/>
              <a:gd name="T4" fmla="*/ 415 w 467"/>
              <a:gd name="T5" fmla="*/ 110 h 838"/>
              <a:gd name="T6" fmla="*/ 355 w 467"/>
              <a:gd name="T7" fmla="*/ 102 h 838"/>
              <a:gd name="T8" fmla="*/ 363 w 467"/>
              <a:gd name="T9" fmla="*/ 54 h 838"/>
              <a:gd name="T10" fmla="*/ 331 w 467"/>
              <a:gd name="T11" fmla="*/ 46 h 838"/>
              <a:gd name="T12" fmla="*/ 271 w 467"/>
              <a:gd name="T13" fmla="*/ 26 h 838"/>
              <a:gd name="T14" fmla="*/ 235 w 467"/>
              <a:gd name="T15" fmla="*/ 6 h 838"/>
              <a:gd name="T16" fmla="*/ 143 w 467"/>
              <a:gd name="T17" fmla="*/ 50 h 838"/>
              <a:gd name="T18" fmla="*/ 103 w 467"/>
              <a:gd name="T19" fmla="*/ 138 h 838"/>
              <a:gd name="T20" fmla="*/ 79 w 467"/>
              <a:gd name="T21" fmla="*/ 222 h 838"/>
              <a:gd name="T22" fmla="*/ 75 w 467"/>
              <a:gd name="T23" fmla="*/ 234 h 838"/>
              <a:gd name="T24" fmla="*/ 63 w 467"/>
              <a:gd name="T25" fmla="*/ 242 h 838"/>
              <a:gd name="T26" fmla="*/ 87 w 467"/>
              <a:gd name="T27" fmla="*/ 306 h 838"/>
              <a:gd name="T28" fmla="*/ 95 w 467"/>
              <a:gd name="T29" fmla="*/ 398 h 838"/>
              <a:gd name="T30" fmla="*/ 123 w 467"/>
              <a:gd name="T31" fmla="*/ 466 h 838"/>
              <a:gd name="T32" fmla="*/ 139 w 467"/>
              <a:gd name="T33" fmla="*/ 478 h 838"/>
              <a:gd name="T34" fmla="*/ 163 w 467"/>
              <a:gd name="T35" fmla="*/ 486 h 838"/>
              <a:gd name="T36" fmla="*/ 219 w 467"/>
              <a:gd name="T37" fmla="*/ 490 h 838"/>
              <a:gd name="T38" fmla="*/ 227 w 467"/>
              <a:gd name="T39" fmla="*/ 530 h 838"/>
              <a:gd name="T40" fmla="*/ 191 w 467"/>
              <a:gd name="T41" fmla="*/ 542 h 838"/>
              <a:gd name="T42" fmla="*/ 119 w 467"/>
              <a:gd name="T43" fmla="*/ 590 h 838"/>
              <a:gd name="T44" fmla="*/ 79 w 467"/>
              <a:gd name="T45" fmla="*/ 622 h 838"/>
              <a:gd name="T46" fmla="*/ 59 w 467"/>
              <a:gd name="T47" fmla="*/ 658 h 838"/>
              <a:gd name="T48" fmla="*/ 39 w 467"/>
              <a:gd name="T49" fmla="*/ 706 h 838"/>
              <a:gd name="T50" fmla="*/ 3 w 467"/>
              <a:gd name="T51" fmla="*/ 790 h 838"/>
              <a:gd name="T52" fmla="*/ 27 w 467"/>
              <a:gd name="T53" fmla="*/ 838 h 838"/>
              <a:gd name="T54" fmla="*/ 87 w 467"/>
              <a:gd name="T55" fmla="*/ 814 h 838"/>
              <a:gd name="T56" fmla="*/ 151 w 467"/>
              <a:gd name="T57" fmla="*/ 830 h 838"/>
              <a:gd name="T58" fmla="*/ 195 w 467"/>
              <a:gd name="T59" fmla="*/ 818 h 838"/>
              <a:gd name="T60" fmla="*/ 231 w 467"/>
              <a:gd name="T61" fmla="*/ 822 h 838"/>
              <a:gd name="T62" fmla="*/ 267 w 467"/>
              <a:gd name="T63" fmla="*/ 790 h 838"/>
              <a:gd name="T64" fmla="*/ 339 w 467"/>
              <a:gd name="T65" fmla="*/ 734 h 838"/>
              <a:gd name="T66" fmla="*/ 411 w 467"/>
              <a:gd name="T67" fmla="*/ 726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2" name="Freeform 40"/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>
              <a:gd name="T0" fmla="*/ 0 w 152"/>
              <a:gd name="T1" fmla="*/ 192 h 192"/>
              <a:gd name="T2" fmla="*/ 40 w 152"/>
              <a:gd name="T3" fmla="*/ 176 h 192"/>
              <a:gd name="T4" fmla="*/ 64 w 152"/>
              <a:gd name="T5" fmla="*/ 168 h 192"/>
              <a:gd name="T6" fmla="*/ 96 w 152"/>
              <a:gd name="T7" fmla="*/ 80 h 192"/>
              <a:gd name="T8" fmla="*/ 132 w 152"/>
              <a:gd name="T9" fmla="*/ 60 h 192"/>
              <a:gd name="T10" fmla="*/ 152 w 152"/>
              <a:gd name="T11" fmla="*/ 24 h 192"/>
              <a:gd name="T12" fmla="*/ 148 w 152"/>
              <a:gd name="T13" fmla="*/ 8 h 192"/>
              <a:gd name="T14" fmla="*/ 136 w 152"/>
              <a:gd name="T1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3722688" y="3243263"/>
            <a:ext cx="179387" cy="508000"/>
          </a:xfrm>
          <a:custGeom>
            <a:avLst/>
            <a:gdLst>
              <a:gd name="T0" fmla="*/ 98 w 113"/>
              <a:gd name="T1" fmla="*/ 0 h 320"/>
              <a:gd name="T2" fmla="*/ 46 w 113"/>
              <a:gd name="T3" fmla="*/ 72 h 320"/>
              <a:gd name="T4" fmla="*/ 50 w 113"/>
              <a:gd name="T5" fmla="*/ 116 h 320"/>
              <a:gd name="T6" fmla="*/ 34 w 113"/>
              <a:gd name="T7" fmla="*/ 164 h 320"/>
              <a:gd name="T8" fmla="*/ 22 w 113"/>
              <a:gd name="T9" fmla="*/ 244 h 320"/>
              <a:gd name="T10" fmla="*/ 6 w 113"/>
              <a:gd name="T11" fmla="*/ 268 h 320"/>
              <a:gd name="T12" fmla="*/ 2 w 113"/>
              <a:gd name="T13" fmla="*/ 280 h 320"/>
              <a:gd name="T14" fmla="*/ 18 w 113"/>
              <a:gd name="T15" fmla="*/ 312 h 320"/>
              <a:gd name="T16" fmla="*/ 42 w 113"/>
              <a:gd name="T17" fmla="*/ 320 h 320"/>
              <a:gd name="T18" fmla="*/ 42 w 113"/>
              <a:gd name="T19" fmla="*/ 280 h 320"/>
              <a:gd name="T20" fmla="*/ 46 w 113"/>
              <a:gd name="T21" fmla="*/ 244 h 320"/>
              <a:gd name="T22" fmla="*/ 58 w 113"/>
              <a:gd name="T23" fmla="*/ 256 h 320"/>
              <a:gd name="T24" fmla="*/ 70 w 113"/>
              <a:gd name="T25" fmla="*/ 252 h 320"/>
              <a:gd name="T26" fmla="*/ 98 w 113"/>
              <a:gd name="T27" fmla="*/ 208 h 320"/>
              <a:gd name="T28" fmla="*/ 74 w 113"/>
              <a:gd name="T29" fmla="*/ 132 h 320"/>
              <a:gd name="T30" fmla="*/ 106 w 113"/>
              <a:gd name="T31" fmla="*/ 72 h 320"/>
              <a:gd name="T32" fmla="*/ 102 w 113"/>
              <a:gd name="T33" fmla="*/ 16 h 320"/>
              <a:gd name="T34" fmla="*/ 90 w 113"/>
              <a:gd name="T35" fmla="*/ 8 h 320"/>
              <a:gd name="T36" fmla="*/ 98 w 113"/>
              <a:gd name="T37" fmla="*/ 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7" name="Freeform 45"/>
          <p:cNvSpPr>
            <a:spLocks/>
          </p:cNvSpPr>
          <p:nvPr/>
        </p:nvSpPr>
        <p:spPr bwMode="auto">
          <a:xfrm>
            <a:off x="3870325" y="1998663"/>
            <a:ext cx="173038" cy="273050"/>
          </a:xfrm>
          <a:custGeom>
            <a:avLst/>
            <a:gdLst>
              <a:gd name="T0" fmla="*/ 73 w 109"/>
              <a:gd name="T1" fmla="*/ 0 h 172"/>
              <a:gd name="T2" fmla="*/ 13 w 109"/>
              <a:gd name="T3" fmla="*/ 16 h 172"/>
              <a:gd name="T4" fmla="*/ 5 w 109"/>
              <a:gd name="T5" fmla="*/ 40 h 172"/>
              <a:gd name="T6" fmla="*/ 21 w 109"/>
              <a:gd name="T7" fmla="*/ 64 h 172"/>
              <a:gd name="T8" fmla="*/ 53 w 109"/>
              <a:gd name="T9" fmla="*/ 132 h 172"/>
              <a:gd name="T10" fmla="*/ 85 w 109"/>
              <a:gd name="T11" fmla="*/ 172 h 172"/>
              <a:gd name="T12" fmla="*/ 93 w 109"/>
              <a:gd name="T13" fmla="*/ 148 h 172"/>
              <a:gd name="T14" fmla="*/ 109 w 109"/>
              <a:gd name="T15" fmla="*/ 124 h 172"/>
              <a:gd name="T16" fmla="*/ 89 w 109"/>
              <a:gd name="T17" fmla="*/ 32 h 172"/>
              <a:gd name="T18" fmla="*/ 85 w 109"/>
              <a:gd name="T19" fmla="*/ 4 h 172"/>
              <a:gd name="T20" fmla="*/ 73 w 109"/>
              <a:gd name="T21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8" name="Freeform 46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>
              <a:gd name="T0" fmla="*/ 0 w 237"/>
              <a:gd name="T1" fmla="*/ 320 h 328"/>
              <a:gd name="T2" fmla="*/ 48 w 237"/>
              <a:gd name="T3" fmla="*/ 240 h 328"/>
              <a:gd name="T4" fmla="*/ 64 w 237"/>
              <a:gd name="T5" fmla="*/ 196 h 328"/>
              <a:gd name="T6" fmla="*/ 88 w 237"/>
              <a:gd name="T7" fmla="*/ 136 h 328"/>
              <a:gd name="T8" fmla="*/ 108 w 237"/>
              <a:gd name="T9" fmla="*/ 72 h 328"/>
              <a:gd name="T10" fmla="*/ 168 w 237"/>
              <a:gd name="T11" fmla="*/ 20 h 328"/>
              <a:gd name="T12" fmla="*/ 176 w 237"/>
              <a:gd name="T13" fmla="*/ 8 h 328"/>
              <a:gd name="T14" fmla="*/ 200 w 237"/>
              <a:gd name="T15" fmla="*/ 0 h 328"/>
              <a:gd name="T16" fmla="*/ 220 w 237"/>
              <a:gd name="T17" fmla="*/ 52 h 328"/>
              <a:gd name="T18" fmla="*/ 196 w 237"/>
              <a:gd name="T19" fmla="*/ 132 h 328"/>
              <a:gd name="T20" fmla="*/ 176 w 237"/>
              <a:gd name="T21" fmla="*/ 228 h 328"/>
              <a:gd name="T22" fmla="*/ 168 w 237"/>
              <a:gd name="T23" fmla="*/ 260 h 328"/>
              <a:gd name="T24" fmla="*/ 156 w 237"/>
              <a:gd name="T25" fmla="*/ 284 h 328"/>
              <a:gd name="T26" fmla="*/ 152 w 237"/>
              <a:gd name="T27" fmla="*/ 304 h 328"/>
              <a:gd name="T28" fmla="*/ 144 w 237"/>
              <a:gd name="T29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61" name="Oval 49"/>
          <p:cNvSpPr>
            <a:spLocks noChangeArrowheads="1"/>
          </p:cNvSpPr>
          <p:nvPr/>
        </p:nvSpPr>
        <p:spPr bwMode="auto">
          <a:xfrm>
            <a:off x="4278313" y="2970213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78" name="Text Box 66"/>
          <p:cNvSpPr txBox="1">
            <a:spLocks noChangeArrowheads="1"/>
          </p:cNvSpPr>
          <p:nvPr/>
        </p:nvSpPr>
        <p:spPr bwMode="auto">
          <a:xfrm>
            <a:off x="1689100" y="1260475"/>
            <a:ext cx="1768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Mediterranean Dzukezha</a:t>
            </a:r>
          </a:p>
        </p:txBody>
      </p:sp>
      <p:sp>
        <p:nvSpPr>
          <p:cNvPr id="218179" name="Oval 67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2019300" y="5549900"/>
            <a:ext cx="11811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Gulf of                    Aqaba</a:t>
            </a:r>
          </a:p>
        </p:txBody>
      </p:sp>
      <p:sp>
        <p:nvSpPr>
          <p:cNvPr id="218195" name="Text Box 83"/>
          <p:cNvSpPr txBox="1">
            <a:spLocks noChangeArrowheads="1"/>
          </p:cNvSpPr>
          <p:nvPr/>
        </p:nvSpPr>
        <p:spPr bwMode="auto">
          <a:xfrm>
            <a:off x="4406900" y="44196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JORDAN</a:t>
            </a:r>
          </a:p>
        </p:txBody>
      </p:sp>
      <p:sp>
        <p:nvSpPr>
          <p:cNvPr id="218197" name="Text Box 85"/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IJIPT</a:t>
            </a:r>
          </a:p>
        </p:txBody>
      </p:sp>
      <p:sp>
        <p:nvSpPr>
          <p:cNvPr id="218198" name="Text Box 86"/>
          <p:cNvSpPr txBox="1">
            <a:spLocks noChangeArrowheads="1"/>
          </p:cNvSpPr>
          <p:nvPr/>
        </p:nvSpPr>
        <p:spPr bwMode="auto">
          <a:xfrm>
            <a:off x="7391400" y="18161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IRAQ</a:t>
            </a:r>
          </a:p>
        </p:txBody>
      </p:sp>
      <p:sp>
        <p:nvSpPr>
          <p:cNvPr id="218199" name="Text Box 87"/>
          <p:cNvSpPr txBox="1">
            <a:spLocks noChangeArrowheads="1"/>
          </p:cNvSpPr>
          <p:nvPr/>
        </p:nvSpPr>
        <p:spPr bwMode="auto">
          <a:xfrm>
            <a:off x="4557713" y="1497013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SIRIA</a:t>
            </a:r>
          </a:p>
        </p:txBody>
      </p:sp>
      <p:sp>
        <p:nvSpPr>
          <p:cNvPr id="218200" name="Text Box 88"/>
          <p:cNvSpPr txBox="1">
            <a:spLocks noChangeArrowheads="1"/>
          </p:cNvSpPr>
          <p:nvPr/>
        </p:nvSpPr>
        <p:spPr bwMode="auto">
          <a:xfrm>
            <a:off x="3111500" y="11938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LEBANON</a:t>
            </a:r>
          </a:p>
        </p:txBody>
      </p:sp>
      <p:sp>
        <p:nvSpPr>
          <p:cNvPr id="218202" name="Line 90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03" name="Text Box 91"/>
          <p:cNvSpPr txBox="1">
            <a:spLocks noChangeArrowheads="1"/>
          </p:cNvSpPr>
          <p:nvPr/>
        </p:nvSpPr>
        <p:spPr bwMode="auto">
          <a:xfrm>
            <a:off x="6375400" y="4699000"/>
            <a:ext cx="1460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SAUDI ARABIA</a:t>
            </a:r>
          </a:p>
        </p:txBody>
      </p:sp>
      <p:sp>
        <p:nvSpPr>
          <p:cNvPr id="218206" name="Text Box 94"/>
          <p:cNvSpPr txBox="1">
            <a:spLocks noChangeArrowheads="1"/>
          </p:cNvSpPr>
          <p:nvPr/>
        </p:nvSpPr>
        <p:spPr bwMode="auto">
          <a:xfrm>
            <a:off x="4062413" y="2716213"/>
            <a:ext cx="132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AMMAN</a:t>
            </a:r>
          </a:p>
        </p:txBody>
      </p:sp>
      <p:sp>
        <p:nvSpPr>
          <p:cNvPr id="218234" name="Line 122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5" name="Line 123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6" name="Line 124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7" name="Line 125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8" name="Line 126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9" name="Line 127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0" name="Line 128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1" name="Line 129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2" name="Line 130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3" name="Line 131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4" name="Line 132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5" name="Line 133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6" name="Line 134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7" name="Freeform 135"/>
          <p:cNvSpPr>
            <a:spLocks/>
          </p:cNvSpPr>
          <p:nvPr/>
        </p:nvSpPr>
        <p:spPr bwMode="auto">
          <a:xfrm>
            <a:off x="3875088" y="1585913"/>
            <a:ext cx="200025" cy="1492250"/>
          </a:xfrm>
          <a:custGeom>
            <a:avLst/>
            <a:gdLst>
              <a:gd name="T0" fmla="*/ 102 w 126"/>
              <a:gd name="T1" fmla="*/ 0 h 940"/>
              <a:gd name="T2" fmla="*/ 126 w 126"/>
              <a:gd name="T3" fmla="*/ 40 h 940"/>
              <a:gd name="T4" fmla="*/ 114 w 126"/>
              <a:gd name="T5" fmla="*/ 80 h 940"/>
              <a:gd name="T6" fmla="*/ 78 w 126"/>
              <a:gd name="T7" fmla="*/ 224 h 940"/>
              <a:gd name="T8" fmla="*/ 102 w 126"/>
              <a:gd name="T9" fmla="*/ 336 h 940"/>
              <a:gd name="T10" fmla="*/ 58 w 126"/>
              <a:gd name="T11" fmla="*/ 432 h 940"/>
              <a:gd name="T12" fmla="*/ 50 w 126"/>
              <a:gd name="T13" fmla="*/ 468 h 940"/>
              <a:gd name="T14" fmla="*/ 26 w 126"/>
              <a:gd name="T15" fmla="*/ 512 h 940"/>
              <a:gd name="T16" fmla="*/ 30 w 126"/>
              <a:gd name="T17" fmla="*/ 560 h 940"/>
              <a:gd name="T18" fmla="*/ 18 w 126"/>
              <a:gd name="T19" fmla="*/ 640 h 940"/>
              <a:gd name="T20" fmla="*/ 46 w 126"/>
              <a:gd name="T21" fmla="*/ 680 h 940"/>
              <a:gd name="T22" fmla="*/ 34 w 126"/>
              <a:gd name="T23" fmla="*/ 740 h 940"/>
              <a:gd name="T24" fmla="*/ 34 w 126"/>
              <a:gd name="T25" fmla="*/ 784 h 940"/>
              <a:gd name="T26" fmla="*/ 26 w 126"/>
              <a:gd name="T27" fmla="*/ 808 h 940"/>
              <a:gd name="T28" fmla="*/ 18 w 126"/>
              <a:gd name="T29" fmla="*/ 888 h 940"/>
              <a:gd name="T30" fmla="*/ 2 w 126"/>
              <a:gd name="T31" fmla="*/ 912 h 940"/>
              <a:gd name="T32" fmla="*/ 6 w 126"/>
              <a:gd name="T33" fmla="*/ 940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8" name="Freeform 136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>
              <a:gd name="T0" fmla="*/ 284 w 284"/>
              <a:gd name="T1" fmla="*/ 0 h 880"/>
              <a:gd name="T2" fmla="*/ 248 w 284"/>
              <a:gd name="T3" fmla="*/ 48 h 880"/>
              <a:gd name="T4" fmla="*/ 232 w 284"/>
              <a:gd name="T5" fmla="*/ 120 h 880"/>
              <a:gd name="T6" fmla="*/ 220 w 284"/>
              <a:gd name="T7" fmla="*/ 128 h 880"/>
              <a:gd name="T8" fmla="*/ 208 w 284"/>
              <a:gd name="T9" fmla="*/ 144 h 880"/>
              <a:gd name="T10" fmla="*/ 180 w 284"/>
              <a:gd name="T11" fmla="*/ 188 h 880"/>
              <a:gd name="T12" fmla="*/ 152 w 284"/>
              <a:gd name="T13" fmla="*/ 264 h 880"/>
              <a:gd name="T14" fmla="*/ 164 w 284"/>
              <a:gd name="T15" fmla="*/ 340 h 880"/>
              <a:gd name="T16" fmla="*/ 144 w 284"/>
              <a:gd name="T17" fmla="*/ 392 h 880"/>
              <a:gd name="T18" fmla="*/ 136 w 284"/>
              <a:gd name="T19" fmla="*/ 416 h 880"/>
              <a:gd name="T20" fmla="*/ 144 w 284"/>
              <a:gd name="T21" fmla="*/ 440 h 880"/>
              <a:gd name="T22" fmla="*/ 148 w 284"/>
              <a:gd name="T23" fmla="*/ 452 h 880"/>
              <a:gd name="T24" fmla="*/ 128 w 284"/>
              <a:gd name="T25" fmla="*/ 524 h 880"/>
              <a:gd name="T26" fmla="*/ 100 w 284"/>
              <a:gd name="T27" fmla="*/ 576 h 880"/>
              <a:gd name="T28" fmla="*/ 84 w 284"/>
              <a:gd name="T29" fmla="*/ 600 h 880"/>
              <a:gd name="T30" fmla="*/ 88 w 284"/>
              <a:gd name="T31" fmla="*/ 620 h 880"/>
              <a:gd name="T32" fmla="*/ 96 w 284"/>
              <a:gd name="T33" fmla="*/ 644 h 880"/>
              <a:gd name="T34" fmla="*/ 76 w 284"/>
              <a:gd name="T35" fmla="*/ 680 h 880"/>
              <a:gd name="T36" fmla="*/ 68 w 284"/>
              <a:gd name="T37" fmla="*/ 692 h 880"/>
              <a:gd name="T38" fmla="*/ 64 w 284"/>
              <a:gd name="T39" fmla="*/ 708 h 880"/>
              <a:gd name="T40" fmla="*/ 60 w 284"/>
              <a:gd name="T41" fmla="*/ 784 h 880"/>
              <a:gd name="T42" fmla="*/ 24 w 284"/>
              <a:gd name="T43" fmla="*/ 832 h 880"/>
              <a:gd name="T44" fmla="*/ 16 w 284"/>
              <a:gd name="T45" fmla="*/ 868 h 880"/>
              <a:gd name="T46" fmla="*/ 0 w 284"/>
              <a:gd name="T47" fmla="*/ 880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9" name="Freeform 137"/>
          <p:cNvSpPr>
            <a:spLocks/>
          </p:cNvSpPr>
          <p:nvPr/>
        </p:nvSpPr>
        <p:spPr bwMode="auto">
          <a:xfrm>
            <a:off x="4011613" y="2125663"/>
            <a:ext cx="1276350" cy="482600"/>
          </a:xfrm>
          <a:custGeom>
            <a:avLst/>
            <a:gdLst>
              <a:gd name="T0" fmla="*/ 804 w 804"/>
              <a:gd name="T1" fmla="*/ 292 h 304"/>
              <a:gd name="T2" fmla="*/ 780 w 804"/>
              <a:gd name="T3" fmla="*/ 304 h 304"/>
              <a:gd name="T4" fmla="*/ 756 w 804"/>
              <a:gd name="T5" fmla="*/ 296 h 304"/>
              <a:gd name="T6" fmla="*/ 744 w 804"/>
              <a:gd name="T7" fmla="*/ 292 h 304"/>
              <a:gd name="T8" fmla="*/ 680 w 804"/>
              <a:gd name="T9" fmla="*/ 284 h 304"/>
              <a:gd name="T10" fmla="*/ 616 w 804"/>
              <a:gd name="T11" fmla="*/ 276 h 304"/>
              <a:gd name="T12" fmla="*/ 544 w 804"/>
              <a:gd name="T13" fmla="*/ 264 h 304"/>
              <a:gd name="T14" fmla="*/ 480 w 804"/>
              <a:gd name="T15" fmla="*/ 256 h 304"/>
              <a:gd name="T16" fmla="*/ 468 w 804"/>
              <a:gd name="T17" fmla="*/ 228 h 304"/>
              <a:gd name="T18" fmla="*/ 452 w 804"/>
              <a:gd name="T19" fmla="*/ 220 h 304"/>
              <a:gd name="T20" fmla="*/ 428 w 804"/>
              <a:gd name="T21" fmla="*/ 196 h 304"/>
              <a:gd name="T22" fmla="*/ 416 w 804"/>
              <a:gd name="T23" fmla="*/ 188 h 304"/>
              <a:gd name="T24" fmla="*/ 372 w 804"/>
              <a:gd name="T25" fmla="*/ 160 h 304"/>
              <a:gd name="T26" fmla="*/ 348 w 804"/>
              <a:gd name="T27" fmla="*/ 168 h 304"/>
              <a:gd name="T28" fmla="*/ 300 w 804"/>
              <a:gd name="T29" fmla="*/ 160 h 304"/>
              <a:gd name="T30" fmla="*/ 272 w 804"/>
              <a:gd name="T31" fmla="*/ 128 h 304"/>
              <a:gd name="T32" fmla="*/ 268 w 804"/>
              <a:gd name="T33" fmla="*/ 100 h 304"/>
              <a:gd name="T34" fmla="*/ 244 w 804"/>
              <a:gd name="T35" fmla="*/ 92 h 304"/>
              <a:gd name="T36" fmla="*/ 212 w 804"/>
              <a:gd name="T37" fmla="*/ 48 h 304"/>
              <a:gd name="T38" fmla="*/ 156 w 804"/>
              <a:gd name="T39" fmla="*/ 8 h 304"/>
              <a:gd name="T40" fmla="*/ 96 w 804"/>
              <a:gd name="T41" fmla="*/ 12 h 304"/>
              <a:gd name="T42" fmla="*/ 0 w 804"/>
              <a:gd name="T43" fmla="*/ 2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8311" name="Group 199"/>
          <p:cNvGrpSpPr>
            <a:grpSpLocks/>
          </p:cNvGrpSpPr>
          <p:nvPr/>
        </p:nvGrpSpPr>
        <p:grpSpPr bwMode="auto">
          <a:xfrm>
            <a:off x="2517775" y="1611313"/>
            <a:ext cx="1557338" cy="3910012"/>
            <a:chOff x="1584" y="1019"/>
            <a:chExt cx="981" cy="2463"/>
          </a:xfrm>
        </p:grpSpPr>
        <p:sp>
          <p:nvSpPr>
            <p:cNvPr id="218310" name="Freeform 198"/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8308" name="Group 196"/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>
                  <a:gd name="T0" fmla="*/ 37 w 185"/>
                  <a:gd name="T1" fmla="*/ 197 h 197"/>
                  <a:gd name="T2" fmla="*/ 80 w 185"/>
                  <a:gd name="T3" fmla="*/ 165 h 197"/>
                  <a:gd name="T4" fmla="*/ 107 w 185"/>
                  <a:gd name="T5" fmla="*/ 117 h 197"/>
                  <a:gd name="T6" fmla="*/ 128 w 185"/>
                  <a:gd name="T7" fmla="*/ 69 h 197"/>
                  <a:gd name="T8" fmla="*/ 160 w 185"/>
                  <a:gd name="T9" fmla="*/ 59 h 197"/>
                  <a:gd name="T10" fmla="*/ 149 w 185"/>
                  <a:gd name="T11" fmla="*/ 0 h 197"/>
                  <a:gd name="T12" fmla="*/ 117 w 185"/>
                  <a:gd name="T13" fmla="*/ 27 h 197"/>
                  <a:gd name="T14" fmla="*/ 21 w 185"/>
                  <a:gd name="T15" fmla="*/ 64 h 197"/>
                  <a:gd name="T16" fmla="*/ 0 w 185"/>
                  <a:gd name="T17" fmla="*/ 112 h 197"/>
                  <a:gd name="T18" fmla="*/ 32 w 185"/>
                  <a:gd name="T19" fmla="*/ 192 h 197"/>
                  <a:gd name="T20" fmla="*/ 37 w 185"/>
                  <a:gd name="T21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307" name="Freeform 195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>
                  <a:gd name="T0" fmla="*/ 464 w 475"/>
                  <a:gd name="T1" fmla="*/ 123 h 845"/>
                  <a:gd name="T2" fmla="*/ 432 w 475"/>
                  <a:gd name="T3" fmla="*/ 118 h 845"/>
                  <a:gd name="T4" fmla="*/ 427 w 475"/>
                  <a:gd name="T5" fmla="*/ 102 h 845"/>
                  <a:gd name="T6" fmla="*/ 389 w 475"/>
                  <a:gd name="T7" fmla="*/ 96 h 845"/>
                  <a:gd name="T8" fmla="*/ 357 w 475"/>
                  <a:gd name="T9" fmla="*/ 86 h 845"/>
                  <a:gd name="T10" fmla="*/ 320 w 475"/>
                  <a:gd name="T11" fmla="*/ 43 h 845"/>
                  <a:gd name="T12" fmla="*/ 256 w 475"/>
                  <a:gd name="T13" fmla="*/ 0 h 845"/>
                  <a:gd name="T14" fmla="*/ 203 w 475"/>
                  <a:gd name="T15" fmla="*/ 11 h 845"/>
                  <a:gd name="T16" fmla="*/ 192 w 475"/>
                  <a:gd name="T17" fmla="*/ 27 h 845"/>
                  <a:gd name="T18" fmla="*/ 155 w 475"/>
                  <a:gd name="T19" fmla="*/ 38 h 845"/>
                  <a:gd name="T20" fmla="*/ 112 w 475"/>
                  <a:gd name="T21" fmla="*/ 80 h 845"/>
                  <a:gd name="T22" fmla="*/ 123 w 475"/>
                  <a:gd name="T23" fmla="*/ 112 h 845"/>
                  <a:gd name="T24" fmla="*/ 91 w 475"/>
                  <a:gd name="T25" fmla="*/ 166 h 845"/>
                  <a:gd name="T26" fmla="*/ 64 w 475"/>
                  <a:gd name="T27" fmla="*/ 240 h 845"/>
                  <a:gd name="T28" fmla="*/ 91 w 475"/>
                  <a:gd name="T29" fmla="*/ 347 h 845"/>
                  <a:gd name="T30" fmla="*/ 80 w 475"/>
                  <a:gd name="T31" fmla="*/ 379 h 845"/>
                  <a:gd name="T32" fmla="*/ 107 w 475"/>
                  <a:gd name="T33" fmla="*/ 459 h 845"/>
                  <a:gd name="T34" fmla="*/ 144 w 475"/>
                  <a:gd name="T35" fmla="*/ 523 h 845"/>
                  <a:gd name="T36" fmla="*/ 123 w 475"/>
                  <a:gd name="T37" fmla="*/ 566 h 845"/>
                  <a:gd name="T38" fmla="*/ 85 w 475"/>
                  <a:gd name="T39" fmla="*/ 614 h 845"/>
                  <a:gd name="T40" fmla="*/ 64 w 475"/>
                  <a:gd name="T41" fmla="*/ 646 h 845"/>
                  <a:gd name="T42" fmla="*/ 37 w 475"/>
                  <a:gd name="T43" fmla="*/ 694 h 845"/>
                  <a:gd name="T44" fmla="*/ 0 w 475"/>
                  <a:gd name="T45" fmla="*/ 790 h 845"/>
                  <a:gd name="T46" fmla="*/ 59 w 475"/>
                  <a:gd name="T47" fmla="*/ 827 h 845"/>
                  <a:gd name="T48" fmla="*/ 69 w 475"/>
                  <a:gd name="T49" fmla="*/ 811 h 845"/>
                  <a:gd name="T50" fmla="*/ 117 w 475"/>
                  <a:gd name="T51" fmla="*/ 822 h 845"/>
                  <a:gd name="T52" fmla="*/ 245 w 475"/>
                  <a:gd name="T53" fmla="*/ 816 h 845"/>
                  <a:gd name="T54" fmla="*/ 251 w 475"/>
                  <a:gd name="T55" fmla="*/ 800 h 845"/>
                  <a:gd name="T56" fmla="*/ 277 w 475"/>
                  <a:gd name="T57" fmla="*/ 768 h 845"/>
                  <a:gd name="T58" fmla="*/ 309 w 475"/>
                  <a:gd name="T59" fmla="*/ 752 h 845"/>
                  <a:gd name="T60" fmla="*/ 400 w 475"/>
                  <a:gd name="T61" fmla="*/ 694 h 845"/>
                  <a:gd name="T62" fmla="*/ 427 w 475"/>
                  <a:gd name="T63" fmla="*/ 662 h 845"/>
                  <a:gd name="T64" fmla="*/ 432 w 475"/>
                  <a:gd name="T65" fmla="*/ 576 h 845"/>
                  <a:gd name="T66" fmla="*/ 448 w 475"/>
                  <a:gd name="T67" fmla="*/ 528 h 845"/>
                  <a:gd name="T68" fmla="*/ 432 w 475"/>
                  <a:gd name="T69" fmla="*/ 464 h 845"/>
                  <a:gd name="T70" fmla="*/ 459 w 475"/>
                  <a:gd name="T71" fmla="*/ 390 h 845"/>
                  <a:gd name="T72" fmla="*/ 475 w 475"/>
                  <a:gd name="T73" fmla="*/ 278 h 845"/>
                  <a:gd name="T74" fmla="*/ 469 w 475"/>
                  <a:gd name="T75" fmla="*/ 251 h 845"/>
                  <a:gd name="T76" fmla="*/ 459 w 475"/>
                  <a:gd name="T77" fmla="*/ 219 h 845"/>
                  <a:gd name="T78" fmla="*/ 464 w 475"/>
                  <a:gd name="T79" fmla="*/ 123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18279" name="Group 167"/>
          <p:cNvGrpSpPr>
            <a:grpSpLocks/>
          </p:cNvGrpSpPr>
          <p:nvPr/>
        </p:nvGrpSpPr>
        <p:grpSpPr bwMode="auto">
          <a:xfrm>
            <a:off x="1816100" y="1857375"/>
            <a:ext cx="2933700" cy="3906838"/>
            <a:chOff x="1128" y="1176"/>
            <a:chExt cx="1848" cy="2461"/>
          </a:xfrm>
        </p:grpSpPr>
        <p:sp>
          <p:nvSpPr>
            <p:cNvPr id="218280" name="Text Box 168"/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Jeriko</a:t>
              </a:r>
            </a:p>
          </p:txBody>
        </p:sp>
        <p:grpSp>
          <p:nvGrpSpPr>
            <p:cNvPr id="218281" name="Group 169"/>
            <p:cNvGrpSpPr>
              <a:grpSpLocks/>
            </p:cNvGrpSpPr>
            <p:nvPr/>
          </p:nvGrpSpPr>
          <p:grpSpPr bwMode="auto">
            <a:xfrm>
              <a:off x="1128" y="1176"/>
              <a:ext cx="1848" cy="2461"/>
              <a:chOff x="1128" y="1176"/>
              <a:chExt cx="1848" cy="2461"/>
            </a:xfrm>
          </p:grpSpPr>
          <p:sp>
            <p:nvSpPr>
              <p:cNvPr id="218282" name="Oval 170"/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83" name="Oval 171"/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84" name="Text Box 172"/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charset="0"/>
                  </a:rPr>
                  <a:t> </a:t>
                </a: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Kesia Zie</a:t>
                </a:r>
                <a:endParaRPr lang="en-US" sz="140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</a:endParaRPr>
              </a:p>
            </p:txBody>
          </p:sp>
          <p:sp>
            <p:nvSpPr>
              <p:cNvPr id="218285" name="Text Box 173"/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Hebron</a:t>
                </a:r>
              </a:p>
            </p:txBody>
          </p:sp>
          <p:sp>
            <p:nvSpPr>
              <p:cNvPr id="218286" name="Text Box 174"/>
              <p:cNvSpPr txBox="1">
                <a:spLocks noChangeArrowheads="1"/>
              </p:cNvSpPr>
              <p:nvPr/>
            </p:nvSpPr>
            <p:spPr bwMode="auto">
              <a:xfrm>
                <a:off x="2456" y="1208"/>
                <a:ext cx="520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Galil Zie</a:t>
                </a:r>
              </a:p>
            </p:txBody>
          </p:sp>
          <p:sp>
            <p:nvSpPr>
              <p:cNvPr id="218287" name="Text Box 175"/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Eilat</a:t>
                </a:r>
              </a:p>
            </p:txBody>
          </p:sp>
          <p:sp>
            <p:nvSpPr>
              <p:cNvPr id="218288" name="Text Box 176"/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Al</a:t>
                </a:r>
                <a:r>
                  <a:rPr lang="ja-JP" alt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</a:rPr>
                  <a:t>’</a:t>
                </a: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 Aqaba</a:t>
                </a:r>
              </a:p>
            </p:txBody>
          </p:sp>
          <p:sp>
            <p:nvSpPr>
              <p:cNvPr id="218289" name="Oval 177"/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0" name="Oval 178"/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1" name="Oval 179"/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2" name="Oval 180"/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3" name="Oval 181"/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4" name="Oval 182"/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5" name="Oval 183"/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6" name="Oval 184"/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7" name="Text Box 185"/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Haifa</a:t>
                </a:r>
              </a:p>
            </p:txBody>
          </p:sp>
          <p:sp>
            <p:nvSpPr>
              <p:cNvPr id="218298" name="Text Box 186"/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Nazaret</a:t>
                </a:r>
              </a:p>
            </p:txBody>
          </p:sp>
          <p:sp>
            <p:nvSpPr>
              <p:cNvPr id="218299" name="Text Box 187"/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Netanya</a:t>
                </a:r>
              </a:p>
            </p:txBody>
          </p:sp>
          <p:sp>
            <p:nvSpPr>
              <p:cNvPr id="218300" name="Text Box 188"/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Tel Aviv-Jaffa</a:t>
                </a:r>
              </a:p>
            </p:txBody>
          </p:sp>
          <p:sp>
            <p:nvSpPr>
              <p:cNvPr id="218301" name="Text Box 189"/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JERUSALEM</a:t>
                </a:r>
              </a:p>
            </p:txBody>
          </p:sp>
          <p:sp>
            <p:nvSpPr>
              <p:cNvPr id="218302" name="Text Box 190"/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Beersheba</a:t>
                </a:r>
              </a:p>
            </p:txBody>
          </p:sp>
          <p:sp>
            <p:nvSpPr>
              <p:cNvPr id="218303" name="Text Box 191"/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Gaza</a:t>
                </a:r>
              </a:p>
            </p:txBody>
          </p:sp>
          <p:sp>
            <p:nvSpPr>
              <p:cNvPr id="218304" name="Text Box 192"/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AF2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 i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</a:rPr>
                  <a:t>ISRAEL</a:t>
                </a:r>
              </a:p>
            </p:txBody>
          </p:sp>
          <p:sp>
            <p:nvSpPr>
              <p:cNvPr id="218305" name="Oval 193"/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18210" name="Oval 98"/>
          <p:cNvSpPr>
            <a:spLocks noChangeArrowheads="1"/>
          </p:cNvSpPr>
          <p:nvPr/>
        </p:nvSpPr>
        <p:spPr bwMode="auto">
          <a:xfrm>
            <a:off x="2176463" y="1303338"/>
            <a:ext cx="2286000" cy="464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312" name="Text Box 20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18317" name="Rectangle 20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218319" name="Text Box 207"/>
          <p:cNvSpPr txBox="1">
            <a:spLocks noChangeArrowheads="1"/>
          </p:cNvSpPr>
          <p:nvPr/>
        </p:nvSpPr>
        <p:spPr bwMode="auto">
          <a:xfrm>
            <a:off x="8721725" y="63976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grpSp>
        <p:nvGrpSpPr>
          <p:cNvPr id="218325" name="Group 213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218323" name="Rectangle 211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324" name="Rectangle 212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8326" name="Rectangle 214"/>
          <p:cNvSpPr>
            <a:spLocks noChangeArrowheads="1"/>
          </p:cNvSpPr>
          <p:nvPr/>
        </p:nvSpPr>
        <p:spPr bwMode="auto">
          <a:xfrm>
            <a:off x="0" y="385763"/>
            <a:ext cx="1744663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KEC</a:t>
            </a:r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2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4711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711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auto">
          <a:xfrm>
            <a:off x="341313" y="438150"/>
            <a:ext cx="16700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9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7131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7132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3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47134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5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47136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7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8" name="Rectangle 34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47139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0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47141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2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3" name="Rectangle 39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47144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5" name="Rectangle 41"/>
          <p:cNvSpPr>
            <a:spLocks noChangeArrowheads="1"/>
          </p:cNvSpPr>
          <p:nvPr/>
        </p:nvSpPr>
        <p:spPr bwMode="auto">
          <a:xfrm>
            <a:off x="3205163" y="5164138"/>
            <a:ext cx="587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SK</a:t>
            </a:r>
          </a:p>
        </p:txBody>
      </p:sp>
      <p:sp>
        <p:nvSpPr>
          <p:cNvPr id="47146" name="Oval 4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7" name="Rectangle 43"/>
          <p:cNvSpPr>
            <a:spLocks noChangeArrowheads="1"/>
          </p:cNvSpPr>
          <p:nvPr/>
        </p:nvSpPr>
        <p:spPr bwMode="auto">
          <a:xfrm>
            <a:off x="1851025" y="4081463"/>
            <a:ext cx="3000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I</a:t>
            </a:r>
          </a:p>
        </p:txBody>
      </p:sp>
      <p:sp>
        <p:nvSpPr>
          <p:cNvPr id="47148" name="AutoShape 4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9" name="AutoShape 4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50" name="Line 4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51" name="Rectangle 4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THECHU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10</a:t>
            </a:r>
          </a:p>
        </p:txBody>
      </p:sp>
      <p:sp>
        <p:nvSpPr>
          <p:cNvPr id="47152" name="Rectangle 4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7153" name="Rectangle 4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7154" name="Oval 50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55" name="Rectangle 51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NK</a:t>
            </a:r>
          </a:p>
        </p:txBody>
      </p:sp>
      <p:sp>
        <p:nvSpPr>
          <p:cNvPr id="47157" name="Oval 53"/>
          <p:cNvSpPr>
            <a:spLocks noChangeArrowheads="1"/>
          </p:cNvSpPr>
          <p:nvPr/>
        </p:nvSpPr>
        <p:spPr bwMode="auto">
          <a:xfrm>
            <a:off x="1500188" y="39084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58" name="Oval 54"/>
          <p:cNvSpPr>
            <a:spLocks noChangeArrowheads="1"/>
          </p:cNvSpPr>
          <p:nvPr/>
        </p:nvSpPr>
        <p:spPr bwMode="auto">
          <a:xfrm>
            <a:off x="2720975" y="50323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59" name="Oval 55"/>
          <p:cNvSpPr>
            <a:spLocks noChangeArrowheads="1"/>
          </p:cNvSpPr>
          <p:nvPr/>
        </p:nvSpPr>
        <p:spPr bwMode="auto">
          <a:xfrm>
            <a:off x="2625725" y="4300538"/>
            <a:ext cx="728663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60" name="Oval 56"/>
          <p:cNvSpPr>
            <a:spLocks noChangeArrowheads="1"/>
          </p:cNvSpPr>
          <p:nvPr/>
        </p:nvSpPr>
        <p:spPr bwMode="auto">
          <a:xfrm>
            <a:off x="2663825" y="29876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61" name="Oval 57"/>
          <p:cNvSpPr>
            <a:spLocks noChangeArrowheads="1"/>
          </p:cNvSpPr>
          <p:nvPr/>
        </p:nvSpPr>
        <p:spPr bwMode="auto">
          <a:xfrm>
            <a:off x="2625725" y="247015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62" name="Oval 58"/>
          <p:cNvSpPr>
            <a:spLocks noChangeArrowheads="1"/>
          </p:cNvSpPr>
          <p:nvPr/>
        </p:nvSpPr>
        <p:spPr bwMode="auto">
          <a:xfrm>
            <a:off x="3236913" y="293211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67" name="Group 63"/>
          <p:cNvGrpSpPr>
            <a:grpSpLocks/>
          </p:cNvGrpSpPr>
          <p:nvPr/>
        </p:nvGrpSpPr>
        <p:grpSpPr bwMode="auto">
          <a:xfrm>
            <a:off x="5181600" y="1371600"/>
            <a:ext cx="2819400" cy="3551238"/>
            <a:chOff x="3264" y="864"/>
            <a:chExt cx="1776" cy="2237"/>
          </a:xfrm>
        </p:grpSpPr>
        <p:sp>
          <p:nvSpPr>
            <p:cNvPr id="47163" name="Oval 59"/>
            <p:cNvSpPr>
              <a:spLocks noChangeArrowheads="1"/>
            </p:cNvSpPr>
            <p:nvPr/>
          </p:nvSpPr>
          <p:spPr bwMode="auto">
            <a:xfrm>
              <a:off x="4128" y="2640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4" name="Oval 60"/>
            <p:cNvSpPr>
              <a:spLocks noChangeArrowheads="1"/>
            </p:cNvSpPr>
            <p:nvPr/>
          </p:nvSpPr>
          <p:spPr bwMode="auto">
            <a:xfrm>
              <a:off x="3456" y="1728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5" name="Oval 61"/>
            <p:cNvSpPr>
              <a:spLocks noChangeArrowheads="1"/>
            </p:cNvSpPr>
            <p:nvPr/>
          </p:nvSpPr>
          <p:spPr bwMode="auto">
            <a:xfrm>
              <a:off x="3264" y="1056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6" name="Oval 62"/>
            <p:cNvSpPr>
              <a:spLocks noChangeArrowheads="1"/>
            </p:cNvSpPr>
            <p:nvPr/>
          </p:nvSpPr>
          <p:spPr bwMode="auto">
            <a:xfrm>
              <a:off x="4272" y="864"/>
              <a:ext cx="768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168" name="Text Box 64"/>
          <p:cNvSpPr txBox="1">
            <a:spLocks noChangeArrowheads="1"/>
          </p:cNvSpPr>
          <p:nvPr/>
        </p:nvSpPr>
        <p:spPr bwMode="auto">
          <a:xfrm>
            <a:off x="603250" y="1304925"/>
            <a:ext cx="804545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9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10</a:t>
            </a:r>
          </a:p>
          <a:p>
            <a:pPr>
              <a:spcBef>
                <a:spcPct val="50000"/>
              </a:spcBef>
            </a:pPr>
            <a:r>
              <a:rPr lang="en-US" sz="80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KIJU THECHU</a:t>
            </a:r>
          </a:p>
        </p:txBody>
      </p:sp>
      <p:sp>
        <p:nvSpPr>
          <p:cNvPr id="47169" name="Text Box 6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7174" name="Rectangle 7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47175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47176" name="Text Box 7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47177" name="Rectangle 73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47178" name="Group 74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47179" name="Rectangle 75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80" name="Rectangle 76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181" name="Rectangle 77"/>
          <p:cNvSpPr>
            <a:spLocks noChangeArrowheads="1"/>
          </p:cNvSpPr>
          <p:nvPr/>
        </p:nvSpPr>
        <p:spPr bwMode="auto">
          <a:xfrm>
            <a:off x="0" y="2794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68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813" name="Group 85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457814" name="Rectangle 86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15" name="Rectangle 87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7730" name="Rectangle 2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tx1"/>
                </a:solidFill>
                <a:effectLst/>
                <a:latin typeface="Times" charset="0"/>
              </a:rPr>
              <a:t>NK</a:t>
            </a:r>
          </a:p>
        </p:txBody>
      </p:sp>
      <p:sp>
        <p:nvSpPr>
          <p:cNvPr id="4577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77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773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773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tx1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45773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773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5773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774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774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774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tx1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45774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45774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tx1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45774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4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47" name="Rectangle 19"/>
          <p:cNvSpPr>
            <a:spLocks noChangeArrowheads="1"/>
          </p:cNvSpPr>
          <p:nvPr/>
        </p:nvSpPr>
        <p:spPr bwMode="auto">
          <a:xfrm>
            <a:off x="0" y="336550"/>
            <a:ext cx="17716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  <p:sp>
        <p:nvSpPr>
          <p:cNvPr id="45774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tx1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45774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50" name="Oval 22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5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5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5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54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tx1"/>
                </a:solidFill>
                <a:effectLst/>
                <a:latin typeface="Times" charset="0"/>
              </a:rPr>
              <a:t>THECHU 10</a:t>
            </a:r>
          </a:p>
        </p:txBody>
      </p:sp>
      <p:sp>
        <p:nvSpPr>
          <p:cNvPr id="45775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5775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57757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tx1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57758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tx1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57759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60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tx1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457761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62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457763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64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65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tx1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457766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67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tx1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457768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69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70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71" name="Rectangle 43"/>
          <p:cNvSpPr>
            <a:spLocks noChangeArrowheads="1"/>
          </p:cNvSpPr>
          <p:nvPr/>
        </p:nvSpPr>
        <p:spPr bwMode="auto">
          <a:xfrm>
            <a:off x="3205163" y="5164138"/>
            <a:ext cx="587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SK</a:t>
            </a:r>
          </a:p>
        </p:txBody>
      </p:sp>
      <p:sp>
        <p:nvSpPr>
          <p:cNvPr id="457772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73" name="Rectangle 45"/>
          <p:cNvSpPr>
            <a:spLocks noChangeArrowheads="1"/>
          </p:cNvSpPr>
          <p:nvPr/>
        </p:nvSpPr>
        <p:spPr bwMode="auto">
          <a:xfrm>
            <a:off x="1851025" y="4081463"/>
            <a:ext cx="3000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tx1"/>
                </a:solidFill>
                <a:effectLst/>
                <a:latin typeface="Times" charset="0"/>
              </a:rPr>
              <a:t>I</a:t>
            </a:r>
          </a:p>
        </p:txBody>
      </p:sp>
      <p:sp>
        <p:nvSpPr>
          <p:cNvPr id="457774" name="Line 4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75" name="Oval 4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76" name="Oval 4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77" name="Text Box 49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457778" name="Rectangle 5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tx1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457786" name="Oval 58"/>
          <p:cNvSpPr>
            <a:spLocks noChangeArrowheads="1"/>
          </p:cNvSpPr>
          <p:nvPr/>
        </p:nvSpPr>
        <p:spPr bwMode="auto">
          <a:xfrm>
            <a:off x="1614488" y="-3175"/>
            <a:ext cx="5389562" cy="409575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87" name="Text Box 5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57780" name="Text Box 52"/>
          <p:cNvSpPr txBox="1">
            <a:spLocks noChangeArrowheads="1"/>
          </p:cNvSpPr>
          <p:nvPr/>
        </p:nvSpPr>
        <p:spPr bwMode="auto">
          <a:xfrm>
            <a:off x="2016125" y="52388"/>
            <a:ext cx="5619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Chapimiako 20:1;  2 Sam 17:11; Kediko Kerieu 4:25</a:t>
            </a:r>
          </a:p>
        </p:txBody>
      </p:sp>
      <p:sp>
        <p:nvSpPr>
          <p:cNvPr id="457788" name="Rectangle 6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457789" name="Text Box 6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457790" name="Rectangle 62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sp>
        <p:nvSpPr>
          <p:cNvPr id="457791" name="Text Box 6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457804" name="AutoShape 76"/>
          <p:cNvSpPr>
            <a:spLocks noChangeArrowheads="1"/>
          </p:cNvSpPr>
          <p:nvPr/>
        </p:nvSpPr>
        <p:spPr bwMode="auto">
          <a:xfrm rot="-3349850">
            <a:off x="2082800" y="3224213"/>
            <a:ext cx="2235200" cy="342900"/>
          </a:xfrm>
          <a:prstGeom prst="leftRightArrow">
            <a:avLst>
              <a:gd name="adj1" fmla="val 50000"/>
              <a:gd name="adj2" fmla="val 130370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endParaRPr 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457805" name="Line 77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806" name="Line 78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57807" name="Group 79"/>
          <p:cNvGrpSpPr>
            <a:grpSpLocks/>
          </p:cNvGrpSpPr>
          <p:nvPr/>
        </p:nvGrpSpPr>
        <p:grpSpPr bwMode="auto">
          <a:xfrm>
            <a:off x="1614488" y="769938"/>
            <a:ext cx="808037" cy="3687762"/>
            <a:chOff x="1017" y="485"/>
            <a:chExt cx="509" cy="2323"/>
          </a:xfrm>
        </p:grpSpPr>
        <p:sp>
          <p:nvSpPr>
            <p:cNvPr id="457808" name="Oval 80"/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09" name="Rectangle 81"/>
            <p:cNvSpPr>
              <a:spLocks noChangeArrowheads="1"/>
            </p:cNvSpPr>
            <p:nvPr/>
          </p:nvSpPr>
          <p:spPr bwMode="auto">
            <a:xfrm rot="18000000">
              <a:off x="142" y="1446"/>
              <a:ext cx="2323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KIJU KO</a:t>
              </a:r>
            </a:p>
          </p:txBody>
        </p:sp>
      </p:grpSp>
      <p:grpSp>
        <p:nvGrpSpPr>
          <p:cNvPr id="457810" name="Group 82"/>
          <p:cNvGrpSpPr>
            <a:grpSpLocks/>
          </p:cNvGrpSpPr>
          <p:nvPr/>
        </p:nvGrpSpPr>
        <p:grpSpPr bwMode="auto">
          <a:xfrm>
            <a:off x="3467100" y="1339850"/>
            <a:ext cx="5021263" cy="4516438"/>
            <a:chOff x="2448" y="2208"/>
            <a:chExt cx="1584" cy="1488"/>
          </a:xfrm>
        </p:grpSpPr>
        <p:sp>
          <p:nvSpPr>
            <p:cNvPr id="457811" name="Text Box 83"/>
            <p:cNvSpPr txBox="1">
              <a:spLocks noChangeArrowheads="1"/>
            </p:cNvSpPr>
            <p:nvPr/>
          </p:nvSpPr>
          <p:spPr bwMode="auto">
            <a:xfrm>
              <a:off x="2448" y="2304"/>
              <a:ext cx="1584" cy="1266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60000"/>
                </a:lnSpc>
                <a:spcBef>
                  <a:spcPct val="50000"/>
                </a:spcBef>
              </a:pPr>
              <a:endPara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ja-JP" alt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“</a:t>
              </a: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DAN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VO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BEERSHEBA 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KETSO</a:t>
              </a:r>
              <a:r>
                <a:rPr lang="ja-JP" alt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”</a:t>
              </a: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/>
              </a:r>
              <a:b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</a:br>
              <a:endPara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endParaRPr>
            </a:p>
          </p:txBody>
        </p:sp>
        <p:sp>
          <p:nvSpPr>
            <p:cNvPr id="457812" name="AutoShape 84"/>
            <p:cNvSpPr>
              <a:spLocks noChangeArrowheads="1"/>
            </p:cNvSpPr>
            <p:nvPr/>
          </p:nvSpPr>
          <p:spPr bwMode="auto">
            <a:xfrm>
              <a:off x="2448" y="2208"/>
              <a:ext cx="1584" cy="14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FFFF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57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7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457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7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7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7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7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86" grpId="0" animBg="1"/>
      <p:bldP spid="457780" grpId="0" autoUpdateAnimBg="0"/>
      <p:bldP spid="457804" grpId="0" animBg="1" autoUpdateAnimBg="0"/>
      <p:bldP spid="457805" grpId="0" animBg="1"/>
      <p:bldP spid="45780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5120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5121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0" name="Rectangle 20"/>
          <p:cNvSpPr>
            <a:spLocks noChangeArrowheads="1"/>
          </p:cNvSpPr>
          <p:nvPr/>
        </p:nvSpPr>
        <p:spPr bwMode="auto">
          <a:xfrm>
            <a:off x="341313" y="438150"/>
            <a:ext cx="17335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5122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5123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3" name="Rectangle 33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5123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5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5123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8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5123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0" name="Rectangle 40"/>
          <p:cNvSpPr>
            <a:spLocks noChangeArrowheads="1"/>
          </p:cNvSpPr>
          <p:nvPr/>
        </p:nvSpPr>
        <p:spPr bwMode="auto">
          <a:xfrm>
            <a:off x="3205163" y="5164138"/>
            <a:ext cx="587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SK</a:t>
            </a:r>
          </a:p>
        </p:txBody>
      </p:sp>
      <p:sp>
        <p:nvSpPr>
          <p:cNvPr id="5124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2" name="Rectangle 42"/>
          <p:cNvSpPr>
            <a:spLocks noChangeArrowheads="1"/>
          </p:cNvSpPr>
          <p:nvPr/>
        </p:nvSpPr>
        <p:spPr bwMode="auto">
          <a:xfrm>
            <a:off x="1851025" y="4081463"/>
            <a:ext cx="3000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I</a:t>
            </a:r>
          </a:p>
        </p:txBody>
      </p:sp>
      <p:sp>
        <p:nvSpPr>
          <p:cNvPr id="51243" name="Rectangle 43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NK</a:t>
            </a:r>
          </a:p>
        </p:txBody>
      </p:sp>
      <p:sp>
        <p:nvSpPr>
          <p:cNvPr id="51244" name="Text Box 44"/>
          <p:cNvSpPr txBox="1">
            <a:spLocks noChangeArrowheads="1"/>
          </p:cNvSpPr>
          <p:nvPr/>
        </p:nvSpPr>
        <p:spPr bwMode="auto">
          <a:xfrm>
            <a:off x="3167063" y="3538538"/>
            <a:ext cx="4221162" cy="2428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ja-JP" alt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360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Mhatho </a:t>
            </a: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Uthako</a:t>
            </a: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!</a:t>
            </a:r>
            <a:r>
              <a:rPr lang="ja-JP" alt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sp>
        <p:nvSpPr>
          <p:cNvPr id="51246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51251" name="Rectangle 5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51252" name="Text Box 5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51253" name="Rectangle 53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51254" name="Group 54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51255" name="Rectangle 55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6" name="Rectangle 56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57" name="Rectangle 57"/>
          <p:cNvSpPr>
            <a:spLocks noChangeArrowheads="1"/>
          </p:cNvSpPr>
          <p:nvPr/>
        </p:nvSpPr>
        <p:spPr bwMode="auto">
          <a:xfrm>
            <a:off x="0" y="2413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4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5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8603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0" name="Text Box 44"/>
          <p:cNvSpPr txBox="1">
            <a:spLocks noChangeArrowheads="1"/>
          </p:cNvSpPr>
          <p:nvPr/>
        </p:nvSpPr>
        <p:spPr bwMode="auto">
          <a:xfrm>
            <a:off x="2100263" y="2682875"/>
            <a:ext cx="6311900" cy="1920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TSIE…                   MHA MEHO LAKESHU...</a:t>
            </a:r>
          </a:p>
        </p:txBody>
      </p:sp>
      <p:sp>
        <p:nvSpPr>
          <p:cNvPr id="86062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86068" name="Rectangle 5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86069" name="Text Box 5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86070" name="Rectangle 54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86071" name="Group 55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86072" name="Rectangle 56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73" name="Rectangle 57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6074" name="Rectangle 58"/>
          <p:cNvSpPr>
            <a:spLocks noChangeArrowheads="1"/>
          </p:cNvSpPr>
          <p:nvPr/>
        </p:nvSpPr>
        <p:spPr bwMode="auto">
          <a:xfrm>
            <a:off x="0" y="2286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87048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9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0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87057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87058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87059" name="Rectangle 19"/>
          <p:cNvSpPr>
            <a:spLocks noChangeArrowheads="1"/>
          </p:cNvSpPr>
          <p:nvPr/>
        </p:nvSpPr>
        <p:spPr bwMode="auto">
          <a:xfrm>
            <a:off x="6985000" y="6269038"/>
            <a:ext cx="1793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 15-16</a:t>
            </a:r>
          </a:p>
        </p:txBody>
      </p:sp>
      <p:grpSp>
        <p:nvGrpSpPr>
          <p:cNvPr id="87060" name="Group 20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87061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62" name="Rectangle 22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7063" name="Rectangle 23"/>
          <p:cNvSpPr>
            <a:spLocks noChangeArrowheads="1"/>
          </p:cNvSpPr>
          <p:nvPr/>
        </p:nvSpPr>
        <p:spPr bwMode="auto">
          <a:xfrm>
            <a:off x="0" y="2794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7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8909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89106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89107" name="Rectangle 19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89108" name="Group 20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89109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10" name="Rectangle 22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9111" name="Rectangle 23"/>
          <p:cNvSpPr>
            <a:spLocks noChangeArrowheads="1"/>
          </p:cNvSpPr>
          <p:nvPr/>
        </p:nvSpPr>
        <p:spPr bwMode="auto">
          <a:xfrm>
            <a:off x="0" y="2667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4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9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1505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52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15057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215058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15059" name="Rectangle 19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215060" name="Group 20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215061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062" name="Rectangle 22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063" name="Rectangle 23"/>
          <p:cNvSpPr>
            <a:spLocks noChangeArrowheads="1"/>
          </p:cNvSpPr>
          <p:nvPr/>
        </p:nvSpPr>
        <p:spPr bwMode="auto">
          <a:xfrm>
            <a:off x="0" y="279400"/>
            <a:ext cx="4572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0" y="280988"/>
            <a:ext cx="296545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  <p:sp>
        <p:nvSpPr>
          <p:cNvPr id="901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2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90125" name="Text Box 1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90131" name="Text Box 1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grpSp>
        <p:nvGrpSpPr>
          <p:cNvPr id="90134" name="Group 22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90135" name="Rectangle 23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6" name="Rectangle 24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0132" name="Rectangle 20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sp>
        <p:nvSpPr>
          <p:cNvPr id="90137" name="Rectangle 25"/>
          <p:cNvSpPr>
            <a:spLocks noChangeArrowheads="1"/>
          </p:cNvSpPr>
          <p:nvPr/>
        </p:nvSpPr>
        <p:spPr bwMode="auto">
          <a:xfrm>
            <a:off x="0" y="3048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3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93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2020888" y="992188"/>
            <a:ext cx="9366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93196" name="Oval 12"/>
          <p:cNvSpPr>
            <a:spLocks noChangeArrowheads="1"/>
          </p:cNvSpPr>
          <p:nvPr/>
        </p:nvSpPr>
        <p:spPr bwMode="auto">
          <a:xfrm>
            <a:off x="2006600" y="8794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7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3204" name="Rectangle 2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93205" name="Text Box 2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3206" name="Rectangle 22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93207" name="Group 23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93208" name="Rectangle 24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09" name="Rectangle 25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210" name="Rectangle 26"/>
          <p:cNvSpPr>
            <a:spLocks noChangeArrowheads="1"/>
          </p:cNvSpPr>
          <p:nvPr/>
        </p:nvSpPr>
        <p:spPr bwMode="auto">
          <a:xfrm>
            <a:off x="0" y="266700"/>
            <a:ext cx="4572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7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9" name="Rectangle 11"/>
          <p:cNvSpPr>
            <a:spLocks noChangeArrowheads="1"/>
          </p:cNvSpPr>
          <p:nvPr/>
        </p:nvSpPr>
        <p:spPr bwMode="auto">
          <a:xfrm>
            <a:off x="2020888" y="992188"/>
            <a:ext cx="9239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94221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2" name="Rectangle 14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94220" name="Oval 12"/>
          <p:cNvSpPr>
            <a:spLocks noChangeArrowheads="1"/>
          </p:cNvSpPr>
          <p:nvPr/>
        </p:nvSpPr>
        <p:spPr bwMode="auto">
          <a:xfrm>
            <a:off x="4513263" y="2538413"/>
            <a:ext cx="881062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4229" name="Rectangle 2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  <p:sp>
        <p:nvSpPr>
          <p:cNvPr id="94230" name="Text Box 2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4231" name="Rectangle 23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94232" name="Group 24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94233" name="Rectangle 25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4" name="Rectangle 26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4235" name="Rectangle 27"/>
          <p:cNvSpPr>
            <a:spLocks noChangeArrowheads="1"/>
          </p:cNvSpPr>
          <p:nvPr/>
        </p:nvSpPr>
        <p:spPr bwMode="auto">
          <a:xfrm>
            <a:off x="0" y="2667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441325" y="166688"/>
            <a:ext cx="13874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20788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0788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20788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8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0" name="Line 18"/>
          <p:cNvSpPr>
            <a:spLocks noChangeShapeType="1"/>
          </p:cNvSpPr>
          <p:nvPr/>
        </p:nvSpPr>
        <p:spPr bwMode="auto">
          <a:xfrm>
            <a:off x="5003800" y="11366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1" name="Rectangle 19"/>
          <p:cNvSpPr>
            <a:spLocks noChangeArrowheads="1"/>
          </p:cNvSpPr>
          <p:nvPr/>
        </p:nvSpPr>
        <p:spPr bwMode="auto">
          <a:xfrm>
            <a:off x="165100" y="406400"/>
            <a:ext cx="16573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20789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DS</a:t>
            </a:r>
          </a:p>
        </p:txBody>
      </p:sp>
      <p:sp>
        <p:nvSpPr>
          <p:cNvPr id="20789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6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207897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207899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207901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207902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4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207906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207909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207911" name="Rectangle 39"/>
          <p:cNvSpPr>
            <a:spLocks noChangeArrowheads="1"/>
          </p:cNvSpPr>
          <p:nvPr/>
        </p:nvSpPr>
        <p:spPr bwMode="auto">
          <a:xfrm>
            <a:off x="3205163" y="5164138"/>
            <a:ext cx="587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SK</a:t>
            </a:r>
          </a:p>
        </p:txBody>
      </p:sp>
      <p:sp>
        <p:nvSpPr>
          <p:cNvPr id="207913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207914" name="Rectangle 42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NK</a:t>
            </a:r>
          </a:p>
        </p:txBody>
      </p:sp>
      <p:sp>
        <p:nvSpPr>
          <p:cNvPr id="207915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6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7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8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9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0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1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2" name="Freeform 50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7923" name="Group 51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07924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925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926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927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7928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9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0" name="Text Box 58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7933" name="Text Box 6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07903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8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0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5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7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8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0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2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8" name="Rectangle 6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207939" name="Text Box 67"/>
          <p:cNvSpPr txBox="1">
            <a:spLocks noChangeArrowheads="1"/>
          </p:cNvSpPr>
          <p:nvPr/>
        </p:nvSpPr>
        <p:spPr bwMode="auto">
          <a:xfrm>
            <a:off x="3525838" y="4711700"/>
            <a:ext cx="3962400" cy="10668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</a:t>
            </a:r>
            <a:r>
              <a:rPr lang="en-US" sz="3200" b="1">
                <a:solidFill>
                  <a:srgbClr val="FFFF00"/>
                </a:solidFill>
                <a:effectLst/>
              </a:rPr>
              <a:t>J</a:t>
            </a:r>
            <a:r>
              <a:rPr lang="en-US" sz="3200" b="1">
                <a:solidFill>
                  <a:schemeClr val="tx2"/>
                </a:solidFill>
                <a:effectLst/>
              </a:rPr>
              <a:t>U </a:t>
            </a: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MHIERHI PUOCAKO!</a:t>
            </a:r>
          </a:p>
        </p:txBody>
      </p:sp>
      <p:sp>
        <p:nvSpPr>
          <p:cNvPr id="207940" name="Text Box 6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07941" name="Rectangle 69"/>
          <p:cNvSpPr>
            <a:spLocks noChangeArrowheads="1"/>
          </p:cNvSpPr>
          <p:nvPr/>
        </p:nvSpPr>
        <p:spPr bwMode="auto">
          <a:xfrm>
            <a:off x="6994525" y="6269038"/>
            <a:ext cx="1793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 15-16</a:t>
            </a:r>
          </a:p>
        </p:txBody>
      </p:sp>
      <p:sp>
        <p:nvSpPr>
          <p:cNvPr id="207942" name="Text Box 70"/>
          <p:cNvSpPr txBox="1">
            <a:spLocks noChangeArrowheads="1"/>
          </p:cNvSpPr>
          <p:nvPr/>
        </p:nvSpPr>
        <p:spPr bwMode="auto">
          <a:xfrm>
            <a:off x="8721725" y="63976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grpSp>
        <p:nvGrpSpPr>
          <p:cNvPr id="207946" name="Group 74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207947" name="Rectangle 75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948" name="Rectangle 76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7952" name="Rectangle 80"/>
          <p:cNvSpPr>
            <a:spLocks noChangeArrowheads="1"/>
          </p:cNvSpPr>
          <p:nvPr/>
        </p:nvSpPr>
        <p:spPr bwMode="auto">
          <a:xfrm>
            <a:off x="0" y="323850"/>
            <a:ext cx="25923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7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0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0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2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0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0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20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0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0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207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15" grpId="0" animBg="1"/>
      <p:bldP spid="207916" grpId="0" animBg="1"/>
      <p:bldP spid="207917" grpId="0" animBg="1"/>
      <p:bldP spid="207918" grpId="0" animBg="1"/>
      <p:bldP spid="207919" grpId="0" animBg="1"/>
      <p:bldP spid="207920" grpId="0" animBg="1"/>
      <p:bldP spid="207921" grpId="0" animBg="1"/>
      <p:bldP spid="207922" grpId="0" animBg="1"/>
      <p:bldP spid="207928" grpId="0" animBg="1"/>
      <p:bldP spid="207929" grpId="0" animBg="1"/>
      <p:bldP spid="207939" grpId="0" build="p" autoUpdateAnimBg="0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3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4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5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96266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96268" name="Rectangle 12"/>
          <p:cNvSpPr>
            <a:spLocks noChangeArrowheads="1"/>
          </p:cNvSpPr>
          <p:nvPr/>
        </p:nvSpPr>
        <p:spPr bwMode="auto">
          <a:xfrm>
            <a:off x="2020888" y="992188"/>
            <a:ext cx="10763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96269" name="Oval 13"/>
          <p:cNvSpPr>
            <a:spLocks noChangeArrowheads="1"/>
          </p:cNvSpPr>
          <p:nvPr/>
        </p:nvSpPr>
        <p:spPr bwMode="auto">
          <a:xfrm>
            <a:off x="7137400" y="5111750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0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71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96273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6278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96279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6280" name="Rectangle 24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96281" name="Group 25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96282" name="Rectangle 26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83" name="Rectangle 27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6284" name="Rectangle 28"/>
          <p:cNvSpPr>
            <a:spLocks noChangeArrowheads="1"/>
          </p:cNvSpPr>
          <p:nvPr/>
        </p:nvSpPr>
        <p:spPr bwMode="auto">
          <a:xfrm>
            <a:off x="0" y="266700"/>
            <a:ext cx="4572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6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7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7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73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1607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75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16076" name="Rectangle 12"/>
          <p:cNvSpPr>
            <a:spLocks noChangeArrowheads="1"/>
          </p:cNvSpPr>
          <p:nvPr/>
        </p:nvSpPr>
        <p:spPr bwMode="auto">
          <a:xfrm>
            <a:off x="2020888" y="992188"/>
            <a:ext cx="1089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216078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216082" name="Text Box 18"/>
          <p:cNvSpPr txBox="1">
            <a:spLocks noChangeArrowheads="1"/>
          </p:cNvSpPr>
          <p:nvPr/>
        </p:nvSpPr>
        <p:spPr bwMode="auto">
          <a:xfrm>
            <a:off x="2590800" y="1022350"/>
            <a:ext cx="59309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(MEDITERRANEAN DZUKEZHA)</a:t>
            </a:r>
          </a:p>
        </p:txBody>
      </p:sp>
      <p:sp>
        <p:nvSpPr>
          <p:cNvPr id="216083" name="Text Box 19"/>
          <p:cNvSpPr txBox="1">
            <a:spLocks noChangeArrowheads="1"/>
          </p:cNvSpPr>
          <p:nvPr/>
        </p:nvSpPr>
        <p:spPr bwMode="auto">
          <a:xfrm>
            <a:off x="2514600" y="3076575"/>
            <a:ext cx="49530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(EUPHRATES RU)</a:t>
            </a:r>
          </a:p>
        </p:txBody>
      </p:sp>
      <p:sp>
        <p:nvSpPr>
          <p:cNvPr id="216084" name="Text Box 20"/>
          <p:cNvSpPr txBox="1">
            <a:spLocks noChangeArrowheads="1"/>
          </p:cNvSpPr>
          <p:nvPr/>
        </p:nvSpPr>
        <p:spPr bwMode="auto">
          <a:xfrm>
            <a:off x="4714875" y="5618163"/>
            <a:ext cx="4024313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(PERSIAN GULF)</a:t>
            </a:r>
          </a:p>
        </p:txBody>
      </p:sp>
      <p:sp>
        <p:nvSpPr>
          <p:cNvPr id="216085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16090" name="Rectangle 2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216091" name="Text Box 2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16092" name="Rectangle 28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216093" name="Group 29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216094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95" name="Rectangle 31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6096" name="Rectangle 32"/>
          <p:cNvSpPr>
            <a:spLocks noChangeArrowheads="1"/>
          </p:cNvSpPr>
          <p:nvPr/>
        </p:nvSpPr>
        <p:spPr bwMode="auto">
          <a:xfrm>
            <a:off x="0" y="292100"/>
            <a:ext cx="4572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82" grpId="0" autoUpdateAnimBg="0"/>
      <p:bldP spid="216083" grpId="0" autoUpdateAnimBg="0"/>
      <p:bldP spid="216084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0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9729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6" name="Oval 16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8" name="Text Box 1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7303" name="Rectangle 2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97304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7305" name="Rectangle 25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97306" name="Group 26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97307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08" name="Rectangle 28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7309" name="Rectangle 29"/>
          <p:cNvSpPr>
            <a:spLocks noChangeArrowheads="1"/>
          </p:cNvSpPr>
          <p:nvPr/>
        </p:nvSpPr>
        <p:spPr bwMode="auto">
          <a:xfrm>
            <a:off x="0" y="266700"/>
            <a:ext cx="4572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4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98318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9831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2516188" y="5640388"/>
            <a:ext cx="9048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98321" name="Oval 17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3" name="Text Box 1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8328" name="Rectangle 2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98329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8330" name="Rectangle 26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98331" name="Group 27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98332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33" name="Rectangle 29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8334" name="Rectangle 30"/>
          <p:cNvSpPr>
            <a:spLocks noChangeArrowheads="1"/>
          </p:cNvSpPr>
          <p:nvPr/>
        </p:nvSpPr>
        <p:spPr bwMode="auto">
          <a:xfrm>
            <a:off x="0" y="304800"/>
            <a:ext cx="4572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4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8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99343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4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99345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6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7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8" name="Oval 20"/>
          <p:cNvSpPr>
            <a:spLocks noChangeArrowheads="1"/>
          </p:cNvSpPr>
          <p:nvPr/>
        </p:nvSpPr>
        <p:spPr bwMode="auto">
          <a:xfrm>
            <a:off x="2751138" y="2303463"/>
            <a:ext cx="1066800" cy="23193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0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9355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99356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9357" name="Rectangle 29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99358" name="Group 30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99359" name="Rectangle 31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60" name="Rectangle 32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9361" name="Rectangle 33"/>
          <p:cNvSpPr>
            <a:spLocks noChangeArrowheads="1"/>
          </p:cNvSpPr>
          <p:nvPr/>
        </p:nvSpPr>
        <p:spPr bwMode="auto">
          <a:xfrm>
            <a:off x="152400" y="292100"/>
            <a:ext cx="4572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8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2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0036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4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00365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00366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100367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8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100369" name="Oval 17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0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1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2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4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00379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100380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00381" name="Rectangle 29"/>
          <p:cNvSpPr>
            <a:spLocks noChangeArrowheads="1"/>
          </p:cNvSpPr>
          <p:nvPr/>
        </p:nvSpPr>
        <p:spPr bwMode="auto">
          <a:xfrm>
            <a:off x="6954838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100382" name="Group 30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100383" name="Rectangle 31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384" name="Rectangle 32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0385" name="Rectangle 33"/>
          <p:cNvSpPr>
            <a:spLocks noChangeArrowheads="1"/>
          </p:cNvSpPr>
          <p:nvPr/>
        </p:nvSpPr>
        <p:spPr bwMode="auto">
          <a:xfrm>
            <a:off x="0" y="254000"/>
            <a:ext cx="4572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6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01390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10139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101393" name="Oval 17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8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01403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101404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01405" name="Rectangle 29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101406" name="Group 30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101407" name="Rectangle 31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08" name="Rectangle 32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1409" name="Rectangle 33"/>
          <p:cNvSpPr>
            <a:spLocks noChangeArrowheads="1"/>
          </p:cNvSpPr>
          <p:nvPr/>
        </p:nvSpPr>
        <p:spPr bwMode="auto">
          <a:xfrm>
            <a:off x="0" y="330200"/>
            <a:ext cx="4572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0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0241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02414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10241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6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102417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8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9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20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102421" name="Oval 21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3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02428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102429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02430" name="Rectangle 30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102431" name="Group 31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102432" name="Rectangle 32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33" name="Rectangle 33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34" name="Rectangle 34"/>
          <p:cNvSpPr>
            <a:spLocks noChangeArrowheads="1"/>
          </p:cNvSpPr>
          <p:nvPr/>
        </p:nvSpPr>
        <p:spPr bwMode="auto">
          <a:xfrm>
            <a:off x="0" y="292100"/>
            <a:ext cx="4572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4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0343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0343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03438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10343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0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103441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2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3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4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10344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103446" name="Oval 22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8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03453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103454" name="Text Box 3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03455" name="Rectangle 31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103456" name="Group 32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103457" name="Rectangle 33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58" name="Rectangle 34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459" name="Rectangle 35"/>
          <p:cNvSpPr>
            <a:spLocks noChangeArrowheads="1"/>
          </p:cNvSpPr>
          <p:nvPr/>
        </p:nvSpPr>
        <p:spPr bwMode="auto">
          <a:xfrm>
            <a:off x="0" y="279400"/>
            <a:ext cx="4572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6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1162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1162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11630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11163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111633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4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5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6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11163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111638" name="Rectangle 22"/>
          <p:cNvSpPr>
            <a:spLocks noChangeArrowheads="1"/>
          </p:cNvSpPr>
          <p:nvPr/>
        </p:nvSpPr>
        <p:spPr bwMode="auto">
          <a:xfrm>
            <a:off x="4178300" y="3130550"/>
            <a:ext cx="218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JORDAN RU</a:t>
            </a:r>
          </a:p>
        </p:txBody>
      </p:sp>
      <p:sp>
        <p:nvSpPr>
          <p:cNvPr id="111639" name="Line 23"/>
          <p:cNvSpPr>
            <a:spLocks noChangeShapeType="1"/>
          </p:cNvSpPr>
          <p:nvPr/>
        </p:nvSpPr>
        <p:spPr bwMode="auto">
          <a:xfrm>
            <a:off x="3446463" y="3167063"/>
            <a:ext cx="508000" cy="134937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1" name="Oval 25"/>
          <p:cNvSpPr>
            <a:spLocks noChangeArrowheads="1"/>
          </p:cNvSpPr>
          <p:nvPr/>
        </p:nvSpPr>
        <p:spPr bwMode="auto">
          <a:xfrm>
            <a:off x="1963738" y="8667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2" name="Oval 26"/>
          <p:cNvSpPr>
            <a:spLocks noChangeArrowheads="1"/>
          </p:cNvSpPr>
          <p:nvPr/>
        </p:nvSpPr>
        <p:spPr bwMode="auto">
          <a:xfrm>
            <a:off x="3346450" y="2232025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3" name="Oval 27"/>
          <p:cNvSpPr>
            <a:spLocks noChangeArrowheads="1"/>
          </p:cNvSpPr>
          <p:nvPr/>
        </p:nvSpPr>
        <p:spPr bwMode="auto">
          <a:xfrm>
            <a:off x="4533900" y="2500313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4" name="Oval 28"/>
          <p:cNvSpPr>
            <a:spLocks noChangeArrowheads="1"/>
          </p:cNvSpPr>
          <p:nvPr/>
        </p:nvSpPr>
        <p:spPr bwMode="auto">
          <a:xfrm>
            <a:off x="7173913" y="51339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5" name="Oval 29"/>
          <p:cNvSpPr>
            <a:spLocks noChangeArrowheads="1"/>
          </p:cNvSpPr>
          <p:nvPr/>
        </p:nvSpPr>
        <p:spPr bwMode="auto">
          <a:xfrm>
            <a:off x="2535238" y="3460750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6" name="Oval 30"/>
          <p:cNvSpPr>
            <a:spLocks noChangeArrowheads="1"/>
          </p:cNvSpPr>
          <p:nvPr/>
        </p:nvSpPr>
        <p:spPr bwMode="auto">
          <a:xfrm>
            <a:off x="2417763" y="5535613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7" name="Text Box 3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1652" name="Rectangle 3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111653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1654" name="Rectangle 38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sp>
        <p:nvSpPr>
          <p:cNvPr id="111655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grpSp>
        <p:nvGrpSpPr>
          <p:cNvPr id="111656" name="Group 40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111657" name="Rectangle 41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58" name="Rectangle 42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1659" name="Rectangle 43"/>
          <p:cNvSpPr>
            <a:spLocks noChangeArrowheads="1"/>
          </p:cNvSpPr>
          <p:nvPr/>
        </p:nvSpPr>
        <p:spPr bwMode="auto">
          <a:xfrm>
            <a:off x="0" y="292100"/>
            <a:ext cx="4572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41" grpId="0" animBg="1"/>
      <p:bldP spid="111642" grpId="0" animBg="1"/>
      <p:bldP spid="111643" grpId="0" animBg="1"/>
      <p:bldP spid="111644" grpId="0" animBg="1"/>
      <p:bldP spid="111645" grpId="0" animBg="1"/>
      <p:bldP spid="1116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1316038"/>
            <a:ext cx="2001837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2740025"/>
            <a:ext cx="1995487" cy="13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03363" y="579438"/>
            <a:ext cx="6977062" cy="4965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endParaRPr lang="en-US" sz="4000" b="1">
              <a:solidFill>
                <a:srgbClr val="00FF00"/>
              </a:solidFill>
              <a:effectLst/>
            </a:endParaRPr>
          </a:p>
          <a:p>
            <a:r>
              <a:rPr lang="en-US" sz="4000" b="1">
                <a:solidFill>
                  <a:srgbClr val="00FF00"/>
                </a:solidFill>
                <a:effectLst/>
              </a:rPr>
              <a:t>Lesh</a:t>
            </a:r>
            <a:r>
              <a:rPr lang="en-US" sz="4000" b="1">
                <a:solidFill>
                  <a:schemeClr val="tx2"/>
                </a:solidFill>
                <a:effectLst/>
              </a:rPr>
              <a:t>u</a:t>
            </a:r>
            <a:r>
              <a:rPr lang="en-US" sz="4000" b="1">
                <a:solidFill>
                  <a:srgbClr val="00FF00"/>
                </a:solidFill>
                <a:effectLst/>
              </a:rPr>
              <a:t> Puo </a:t>
            </a:r>
          </a:p>
          <a:p>
            <a:r>
              <a:rPr lang="en-US" sz="4000" b="1">
                <a:solidFill>
                  <a:srgbClr val="00FF00"/>
                </a:solidFill>
                <a:effectLst/>
              </a:rPr>
              <a:t>Pielie</a:t>
            </a:r>
          </a:p>
          <a:p>
            <a:r>
              <a:rPr lang="en-US" sz="4000" b="1">
                <a:solidFill>
                  <a:srgbClr val="00FF00"/>
                </a:solidFill>
                <a:effectLst/>
              </a:rPr>
              <a:t>Sie</a:t>
            </a:r>
          </a:p>
          <a:p>
            <a:r>
              <a:rPr lang="en-US" sz="4000" b="1">
                <a:solidFill>
                  <a:srgbClr val="00FF00"/>
                </a:solidFill>
                <a:effectLst/>
              </a:rPr>
              <a:t>Vapou </a:t>
            </a:r>
          </a:p>
          <a:p>
            <a:r>
              <a:rPr lang="en-US" sz="4000" b="1">
                <a:solidFill>
                  <a:srgbClr val="00FF00"/>
                </a:solidFill>
                <a:effectLst/>
              </a:rPr>
              <a:t>Pedou Di,</a:t>
            </a:r>
          </a:p>
          <a:p>
            <a:r>
              <a:rPr lang="en-US" sz="4000" b="1">
                <a:solidFill>
                  <a:srgbClr val="00FF00"/>
                </a:solidFill>
                <a:effectLst/>
              </a:rPr>
              <a:t> Kekhrie </a:t>
            </a:r>
          </a:p>
          <a:p>
            <a:r>
              <a:rPr lang="en-US" sz="4000" b="1">
                <a:solidFill>
                  <a:srgbClr val="00FF00"/>
                </a:solidFill>
                <a:effectLst/>
              </a:rPr>
              <a:t>Shulie</a:t>
            </a:r>
          </a:p>
        </p:txBody>
      </p:sp>
      <p:grpSp>
        <p:nvGrpSpPr>
          <p:cNvPr id="5148" name="Group 28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5149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0" name="Rectangle 30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285750" y="127000"/>
            <a:ext cx="8305800" cy="576263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FFF00"/>
                </a:solidFill>
                <a:effectLst/>
              </a:rPr>
              <a:t>KEPHRU KEKROHI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 i="0">
                <a:solidFill>
                  <a:srgbClr val="FFFF00"/>
                </a:solidFill>
                <a:effectLst/>
              </a:rPr>
              <a:t>#03a; (leshuda peshakeba #03b)</a:t>
            </a:r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0" y="817563"/>
            <a:ext cx="1744663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2" grpId="0" animBg="1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1264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1265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11265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11265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11265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5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5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59" name="Rectangle 19"/>
          <p:cNvSpPr>
            <a:spLocks noChangeArrowheads="1"/>
          </p:cNvSpPr>
          <p:nvPr/>
        </p:nvSpPr>
        <p:spPr bwMode="auto">
          <a:xfrm>
            <a:off x="341313" y="438150"/>
            <a:ext cx="20256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1266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11266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62" name="Rectangle 22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THECHU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10</a:t>
            </a:r>
          </a:p>
        </p:txBody>
      </p:sp>
      <p:sp>
        <p:nvSpPr>
          <p:cNvPr id="112663" name="Oval 23"/>
          <p:cNvSpPr>
            <a:spLocks noChangeArrowheads="1"/>
          </p:cNvSpPr>
          <p:nvPr/>
        </p:nvSpPr>
        <p:spPr bwMode="auto">
          <a:xfrm>
            <a:off x="3598863" y="654050"/>
            <a:ext cx="2624137" cy="6127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65" name="Text Box 2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2670" name="Rectangle 3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112671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2672" name="Rectangle 32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112673" name="Group 33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112674" name="Rectangle 34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75" name="Rectangle 35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676" name="Rectangle 36"/>
          <p:cNvSpPr>
            <a:spLocks noChangeArrowheads="1"/>
          </p:cNvSpPr>
          <p:nvPr/>
        </p:nvSpPr>
        <p:spPr bwMode="auto">
          <a:xfrm>
            <a:off x="0" y="304800"/>
            <a:ext cx="4572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1469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1469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11470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114703" name="AutoShape 15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1147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8" name="Rectangle 20"/>
          <p:cNvSpPr>
            <a:spLocks noChangeArrowheads="1"/>
          </p:cNvSpPr>
          <p:nvPr/>
        </p:nvSpPr>
        <p:spPr bwMode="auto">
          <a:xfrm>
            <a:off x="341313" y="438150"/>
            <a:ext cx="19494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147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1147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11" name="Line 2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12" name="Rectangle 24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THECHU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10</a:t>
            </a:r>
          </a:p>
        </p:txBody>
      </p:sp>
      <p:sp>
        <p:nvSpPr>
          <p:cNvPr id="114713" name="Oval 25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14" name="Rectangle 26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    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         </a:t>
            </a:r>
          </a:p>
        </p:txBody>
      </p:sp>
      <p:sp>
        <p:nvSpPr>
          <p:cNvPr id="114715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4717" name="Text Box 2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4722" name="Rectangle 3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  <p:sp>
        <p:nvSpPr>
          <p:cNvPr id="114723" name="Text Box 3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4724" name="Rectangle 36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114725" name="Group 37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114726" name="Rectangle 38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27" name="Rectangle 39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4728" name="Rectangle 40"/>
          <p:cNvSpPr>
            <a:spLocks noChangeArrowheads="1"/>
          </p:cNvSpPr>
          <p:nvPr/>
        </p:nvSpPr>
        <p:spPr bwMode="auto">
          <a:xfrm>
            <a:off x="0" y="292100"/>
            <a:ext cx="4572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50" name="Group 38"/>
          <p:cNvGrpSpPr>
            <a:grpSpLocks/>
          </p:cNvGrpSpPr>
          <p:nvPr/>
        </p:nvGrpSpPr>
        <p:grpSpPr bwMode="auto">
          <a:xfrm>
            <a:off x="0" y="0"/>
            <a:ext cx="1844675" cy="1852613"/>
            <a:chOff x="0" y="0"/>
            <a:chExt cx="1162" cy="1151"/>
          </a:xfrm>
        </p:grpSpPr>
        <p:sp>
          <p:nvSpPr>
            <p:cNvPr id="115751" name="Rectangle 39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52" name="Rectangle 40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571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1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1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1572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1572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11572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115727" name="AutoShape 15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8" name="AutoShape 16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9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115730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1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2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3" name="Rectangle 21"/>
          <p:cNvSpPr>
            <a:spLocks noChangeArrowheads="1"/>
          </p:cNvSpPr>
          <p:nvPr/>
        </p:nvSpPr>
        <p:spPr bwMode="auto">
          <a:xfrm>
            <a:off x="0" y="285750"/>
            <a:ext cx="22796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  <p:sp>
        <p:nvSpPr>
          <p:cNvPr id="115734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115735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6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7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THECHU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10</a:t>
            </a:r>
          </a:p>
        </p:txBody>
      </p:sp>
      <p:sp>
        <p:nvSpPr>
          <p:cNvPr id="115738" name="Oval 26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574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5742" name="Text Box 3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5747" name="Rectangle 3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sp>
        <p:nvSpPr>
          <p:cNvPr id="115748" name="Text Box 3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5749" name="Rectangle 37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801" name="Group 41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117802" name="Rectangle 42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803" name="Rectangle 43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776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1776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1777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11777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11777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11777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7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7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79" name="Rectangle 19"/>
          <p:cNvSpPr>
            <a:spLocks noChangeArrowheads="1"/>
          </p:cNvSpPr>
          <p:nvPr/>
        </p:nvSpPr>
        <p:spPr bwMode="auto">
          <a:xfrm>
            <a:off x="0" y="298450"/>
            <a:ext cx="22161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  <p:sp>
        <p:nvSpPr>
          <p:cNvPr id="11778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11778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THECHU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10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1778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778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7789" name="Oval 29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91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17793" name="Text Box 3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7790" name="Oval 30"/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9250" dir="3267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98" name="Rectangle 3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63</a:t>
            </a:r>
          </a:p>
        </p:txBody>
      </p:sp>
      <p:sp>
        <p:nvSpPr>
          <p:cNvPr id="117799" name="Text Box 3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7800" name="Rectangle 40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7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1879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1879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11879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11879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11880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3" name="Rectangle 19"/>
          <p:cNvSpPr>
            <a:spLocks noChangeArrowheads="1"/>
          </p:cNvSpPr>
          <p:nvPr/>
        </p:nvSpPr>
        <p:spPr bwMode="auto">
          <a:xfrm>
            <a:off x="341313" y="438150"/>
            <a:ext cx="19748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1880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11880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1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THECHU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10</a:t>
            </a:r>
          </a:p>
        </p:txBody>
      </p:sp>
      <p:sp>
        <p:nvSpPr>
          <p:cNvPr id="11881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881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8813" name="Oval 29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188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188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17" name="Oval 33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19" name="Text Box 3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8824" name="Rectangle 4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  <p:sp>
        <p:nvSpPr>
          <p:cNvPr id="118825" name="Text Box 4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8826" name="Rectangle 42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118827" name="Group 43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118828" name="Rectangle 44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829" name="Rectangle 45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8830" name="Rectangle 46"/>
          <p:cNvSpPr>
            <a:spLocks noChangeArrowheads="1"/>
          </p:cNvSpPr>
          <p:nvPr/>
        </p:nvSpPr>
        <p:spPr bwMode="auto">
          <a:xfrm>
            <a:off x="0" y="2794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1981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1981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11982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11982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7" name="Rectangle 19"/>
          <p:cNvSpPr>
            <a:spLocks noChangeArrowheads="1"/>
          </p:cNvSpPr>
          <p:nvPr/>
        </p:nvSpPr>
        <p:spPr bwMode="auto">
          <a:xfrm>
            <a:off x="341313" y="438150"/>
            <a:ext cx="17208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1982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4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THECHU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10</a:t>
            </a:r>
          </a:p>
        </p:txBody>
      </p:sp>
      <p:sp>
        <p:nvSpPr>
          <p:cNvPr id="11983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983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9838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19839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19840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41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19842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43" name="Oval 35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45" name="Text Box 3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9837" name="Oval 29"/>
          <p:cNvSpPr>
            <a:spLocks noChangeArrowheads="1"/>
          </p:cNvSpPr>
          <p:nvPr/>
        </p:nvSpPr>
        <p:spPr bwMode="auto">
          <a:xfrm>
            <a:off x="5208588" y="17208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50" name="Rectangle 4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  <p:sp>
        <p:nvSpPr>
          <p:cNvPr id="119851" name="Text Box 4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9852" name="Rectangle 44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119853" name="Group 45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119854" name="Rectangle 46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855" name="Rectangle 47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9856" name="Rectangle 48"/>
          <p:cNvSpPr>
            <a:spLocks noChangeArrowheads="1"/>
          </p:cNvSpPr>
          <p:nvPr/>
        </p:nvSpPr>
        <p:spPr bwMode="auto">
          <a:xfrm>
            <a:off x="0" y="2667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79" name="Group 47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120880" name="Rectangle 48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81" name="Rectangle 49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083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3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3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2084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2084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12084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12084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12084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1" name="Rectangle 19"/>
          <p:cNvSpPr>
            <a:spLocks noChangeArrowheads="1"/>
          </p:cNvSpPr>
          <p:nvPr/>
        </p:nvSpPr>
        <p:spPr bwMode="auto">
          <a:xfrm>
            <a:off x="0" y="298450"/>
            <a:ext cx="22542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  <p:sp>
        <p:nvSpPr>
          <p:cNvPr id="12085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12085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5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6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THECHU 10</a:t>
            </a:r>
          </a:p>
        </p:txBody>
      </p:sp>
      <p:sp>
        <p:nvSpPr>
          <p:cNvPr id="12085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086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0862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0863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0864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65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0866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67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0868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69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71" name="Text Box 3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0861" name="Oval 29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76" name="Rectangle 4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66</a:t>
            </a:r>
          </a:p>
        </p:txBody>
      </p:sp>
      <p:sp>
        <p:nvSpPr>
          <p:cNvPr id="120877" name="Text Box 4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0878" name="Rectangle 46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906" name="Group 50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121907" name="Rectangle 51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08" name="Rectangle 52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18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2186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2186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12187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12187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12187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7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7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75" name="Rectangle 19"/>
          <p:cNvSpPr>
            <a:spLocks noChangeArrowheads="1"/>
          </p:cNvSpPr>
          <p:nvPr/>
        </p:nvSpPr>
        <p:spPr bwMode="auto">
          <a:xfrm>
            <a:off x="0" y="298450"/>
            <a:ext cx="23558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  <p:sp>
        <p:nvSpPr>
          <p:cNvPr id="12187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12187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7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79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80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81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82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THECHU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10</a:t>
            </a:r>
          </a:p>
        </p:txBody>
      </p:sp>
      <p:sp>
        <p:nvSpPr>
          <p:cNvPr id="121883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1884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1885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1886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1887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88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1889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0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1891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2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3" name="Text Box 37"/>
          <p:cNvSpPr txBox="1">
            <a:spLocks noChangeArrowheads="1"/>
          </p:cNvSpPr>
          <p:nvPr/>
        </p:nvSpPr>
        <p:spPr bwMode="auto">
          <a:xfrm>
            <a:off x="7620000" y="5954713"/>
            <a:ext cx="1009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1894" name="Oval 38"/>
          <p:cNvSpPr>
            <a:spLocks noChangeArrowheads="1"/>
          </p:cNvSpPr>
          <p:nvPr/>
        </p:nvSpPr>
        <p:spPr bwMode="auto">
          <a:xfrm>
            <a:off x="6713538" y="1368425"/>
            <a:ext cx="13382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5" name="Oval 39"/>
          <p:cNvSpPr>
            <a:spLocks noChangeArrowheads="1"/>
          </p:cNvSpPr>
          <p:nvPr/>
        </p:nvSpPr>
        <p:spPr bwMode="auto">
          <a:xfrm>
            <a:off x="5172075" y="167322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6" name="Oval 40"/>
          <p:cNvSpPr>
            <a:spLocks noChangeArrowheads="1"/>
          </p:cNvSpPr>
          <p:nvPr/>
        </p:nvSpPr>
        <p:spPr bwMode="auto">
          <a:xfrm>
            <a:off x="5545138" y="272256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7" name="Oval 41"/>
          <p:cNvSpPr>
            <a:spLocks noChangeArrowheads="1"/>
          </p:cNvSpPr>
          <p:nvPr/>
        </p:nvSpPr>
        <p:spPr bwMode="auto">
          <a:xfrm>
            <a:off x="6561138" y="42132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9" name="Text Box 4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1903" name="Rectangle 4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67</a:t>
            </a:r>
          </a:p>
        </p:txBody>
      </p:sp>
      <p:sp>
        <p:nvSpPr>
          <p:cNvPr id="121904" name="Text Box 4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1905" name="Rectangle 49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29" name="Group 49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122930" name="Rectangle 50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31" name="Rectangle 51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8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2288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2289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12289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12289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12289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9" name="Rectangle 19"/>
          <p:cNvSpPr>
            <a:spLocks noChangeArrowheads="1"/>
          </p:cNvSpPr>
          <p:nvPr/>
        </p:nvSpPr>
        <p:spPr bwMode="auto">
          <a:xfrm>
            <a:off x="0" y="285750"/>
            <a:ext cx="22669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  <p:sp>
        <p:nvSpPr>
          <p:cNvPr id="1229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1229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THECHU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10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229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29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29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29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29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29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29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8" name="Rectangle 38"/>
          <p:cNvSpPr>
            <a:spLocks noChangeArrowheads="1"/>
          </p:cNvSpPr>
          <p:nvPr/>
        </p:nvSpPr>
        <p:spPr bwMode="auto">
          <a:xfrm>
            <a:off x="3035300" y="2478088"/>
            <a:ext cx="496888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22919" name="Oval 39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21" name="Text Box 4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2926" name="Rectangle 4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68</a:t>
            </a:r>
          </a:p>
        </p:txBody>
      </p:sp>
      <p:sp>
        <p:nvSpPr>
          <p:cNvPr id="122927" name="Text Box 4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2928" name="Rectangle 48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2391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2391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12391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1239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12392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3" name="Rectangle 19"/>
          <p:cNvSpPr>
            <a:spLocks noChangeArrowheads="1"/>
          </p:cNvSpPr>
          <p:nvPr/>
        </p:nvSpPr>
        <p:spPr bwMode="auto">
          <a:xfrm>
            <a:off x="341313" y="438150"/>
            <a:ext cx="17208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2392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12392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3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THECHU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10</a:t>
            </a:r>
          </a:p>
        </p:txBody>
      </p:sp>
      <p:sp>
        <p:nvSpPr>
          <p:cNvPr id="12393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393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3933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3934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3935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36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3937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38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3939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0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1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2" name="Rectangle 38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23943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4" name="Rectangle 40"/>
          <p:cNvSpPr>
            <a:spLocks noChangeArrowheads="1"/>
          </p:cNvSpPr>
          <p:nvPr/>
        </p:nvSpPr>
        <p:spPr bwMode="auto">
          <a:xfrm>
            <a:off x="2701925" y="2987675"/>
            <a:ext cx="3841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123945" name="Oval 41"/>
          <p:cNvSpPr>
            <a:spLocks noChangeArrowheads="1"/>
          </p:cNvSpPr>
          <p:nvPr/>
        </p:nvSpPr>
        <p:spPr bwMode="auto">
          <a:xfrm>
            <a:off x="2609850" y="2927350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7" name="Text Box 4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3952" name="Rectangle 4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69</a:t>
            </a:r>
          </a:p>
        </p:txBody>
      </p:sp>
      <p:sp>
        <p:nvSpPr>
          <p:cNvPr id="123953" name="Text Box 4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3954" name="Rectangle 50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123955" name="Group 51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123956" name="Rectangle 52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57" name="Rectangle 53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3958" name="Rectangle 54"/>
          <p:cNvSpPr>
            <a:spLocks noChangeArrowheads="1"/>
          </p:cNvSpPr>
          <p:nvPr/>
        </p:nvSpPr>
        <p:spPr bwMode="auto">
          <a:xfrm>
            <a:off x="0" y="2794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7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8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9" name="Rectangle 7"/>
          <p:cNvSpPr>
            <a:spLocks noChangeArrowheads="1"/>
          </p:cNvSpPr>
          <p:nvPr/>
        </p:nvSpPr>
        <p:spPr bwMode="auto">
          <a:xfrm>
            <a:off x="0" y="2857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87400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402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1481138" y="3881438"/>
            <a:ext cx="3402012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FAF200"/>
                </a:solidFill>
                <a:effectLst/>
              </a:rPr>
              <a:t>…Cha Kenie Chuketuo La</a:t>
            </a:r>
          </a:p>
        </p:txBody>
      </p:sp>
      <p:sp>
        <p:nvSpPr>
          <p:cNvPr id="187404" name="Text Box 12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87406" name="Picture 14"/>
          <p:cNvPicPr>
            <a:picLocks noChangeAspect="1" noChangeArrowheads="1"/>
          </p:cNvPicPr>
          <p:nvPr/>
        </p:nvPicPr>
        <p:blipFill>
          <a:blip r:embed="rId3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1309688"/>
            <a:ext cx="2514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407" name="Picture 15"/>
          <p:cNvPicPr>
            <a:picLocks noChangeAspect="1" noChangeArrowheads="1"/>
          </p:cNvPicPr>
          <p:nvPr/>
        </p:nvPicPr>
        <p:blipFill>
          <a:blip r:embed="rId4">
            <a:lum bright="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3960813"/>
            <a:ext cx="2674937" cy="178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401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408" name="Rectangle 16"/>
          <p:cNvSpPr>
            <a:spLocks noChangeArrowheads="1"/>
          </p:cNvSpPr>
          <p:nvPr/>
        </p:nvSpPr>
        <p:spPr bwMode="auto">
          <a:xfrm>
            <a:off x="4989513" y="969963"/>
            <a:ext cx="3535362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FAF200"/>
                </a:solidFill>
                <a:effectLst/>
              </a:rPr>
              <a:t>Vapuo Kekhrie</a:t>
            </a:r>
          </a:p>
          <a:p>
            <a:r>
              <a:rPr lang="en-US" sz="3200" b="1">
                <a:solidFill>
                  <a:srgbClr val="FAF200"/>
                </a:solidFill>
                <a:effectLst/>
              </a:rPr>
              <a:t>Lashu lie…</a:t>
            </a:r>
          </a:p>
        </p:txBody>
      </p:sp>
      <p:sp>
        <p:nvSpPr>
          <p:cNvPr id="187409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87414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187415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87416" name="Rectangle 24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187417" name="Group 25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187418" name="Rectangle 26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19" name="Rectangle 27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7423" name="Rectangle 31"/>
          <p:cNvSpPr>
            <a:spLocks noChangeArrowheads="1"/>
          </p:cNvSpPr>
          <p:nvPr/>
        </p:nvSpPr>
        <p:spPr bwMode="auto">
          <a:xfrm>
            <a:off x="0" y="190500"/>
            <a:ext cx="4559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</a:t>
            </a:r>
            <a:r>
              <a:rPr lang="en-US" sz="2400" b="1" i="0">
                <a:solidFill>
                  <a:schemeClr val="tx2"/>
                </a:solidFill>
                <a:effectLst/>
                <a:latin typeface="Times New Roman" charset="0"/>
              </a:rPr>
              <a:t>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7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2" grpId="0" animBg="1"/>
      <p:bldP spid="187403" grpId="0" autoUpdateAnimBg="0"/>
      <p:bldP spid="187401" grpId="0" animBg="1"/>
      <p:bldP spid="187408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83" name="Group 55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124984" name="Rectangle 56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85" name="Rectangle 57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49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2493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2493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4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4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12494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1249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12494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4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4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47" name="Rectangle 19"/>
          <p:cNvSpPr>
            <a:spLocks noChangeArrowheads="1"/>
          </p:cNvSpPr>
          <p:nvPr/>
        </p:nvSpPr>
        <p:spPr bwMode="auto">
          <a:xfrm>
            <a:off x="0" y="285750"/>
            <a:ext cx="25209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  <p:sp>
        <p:nvSpPr>
          <p:cNvPr id="12494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12494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1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2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3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495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495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495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8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4959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1" name="Rectangle 33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2496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3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12496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5" name="Rectangle 37"/>
          <p:cNvSpPr>
            <a:spLocks noChangeArrowheads="1"/>
          </p:cNvSpPr>
          <p:nvPr/>
        </p:nvSpPr>
        <p:spPr bwMode="auto">
          <a:xfrm>
            <a:off x="3702050" y="2987675"/>
            <a:ext cx="7905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NK</a:t>
            </a:r>
          </a:p>
        </p:txBody>
      </p:sp>
      <p:sp>
        <p:nvSpPr>
          <p:cNvPr id="124966" name="Oval 38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7" name="AutoShape 39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8" name="AutoShape 40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9" name="Line 4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70" name="Rectangle 42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THECHU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10</a:t>
            </a:r>
          </a:p>
        </p:txBody>
      </p:sp>
      <p:sp>
        <p:nvSpPr>
          <p:cNvPr id="124971" name="Rectangle 43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4972" name="Rectangle 44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4973" name="Oval 4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75" name="Text Box 4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4980" name="Rectangle 5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70</a:t>
            </a:r>
          </a:p>
        </p:txBody>
      </p:sp>
      <p:sp>
        <p:nvSpPr>
          <p:cNvPr id="124981" name="Text Box 5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4982" name="Rectangle 54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5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2596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2596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12596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12596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12596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6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1" name="Rectangle 19"/>
          <p:cNvSpPr>
            <a:spLocks noChangeArrowheads="1"/>
          </p:cNvSpPr>
          <p:nvPr/>
        </p:nvSpPr>
        <p:spPr bwMode="auto">
          <a:xfrm>
            <a:off x="341313" y="438150"/>
            <a:ext cx="17208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2597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12597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6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597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597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598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598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5" name="Rectangle 33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2598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7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12598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9" name="Rectangle 37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NK</a:t>
            </a:r>
          </a:p>
        </p:txBody>
      </p:sp>
      <p:sp>
        <p:nvSpPr>
          <p:cNvPr id="125990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91" name="Rectangle 39"/>
          <p:cNvSpPr>
            <a:spLocks noChangeArrowheads="1"/>
          </p:cNvSpPr>
          <p:nvPr/>
        </p:nvSpPr>
        <p:spPr bwMode="auto">
          <a:xfrm>
            <a:off x="3081338" y="4360863"/>
            <a:ext cx="7683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125992" name="Oval 40"/>
          <p:cNvSpPr>
            <a:spLocks noChangeArrowheads="1"/>
          </p:cNvSpPr>
          <p:nvPr/>
        </p:nvSpPr>
        <p:spPr bwMode="auto">
          <a:xfrm>
            <a:off x="2676525" y="4295775"/>
            <a:ext cx="1260475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93" name="AutoShape 41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94" name="AutoShape 4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95" name="Line 4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96" name="Rectangle 44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THECHU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10</a:t>
            </a:r>
          </a:p>
        </p:txBody>
      </p:sp>
      <p:sp>
        <p:nvSpPr>
          <p:cNvPr id="125997" name="Rectangle 45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5998" name="Rectangle 46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5999" name="Oval 4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001" name="Text Box 4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6006" name="Rectangle 5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71</a:t>
            </a:r>
          </a:p>
        </p:txBody>
      </p:sp>
      <p:sp>
        <p:nvSpPr>
          <p:cNvPr id="126007" name="Text Box 5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6008" name="Rectangle 56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126009" name="Group 57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126010" name="Rectangle 58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011" name="Rectangle 59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6012" name="Rectangle 60"/>
          <p:cNvSpPr>
            <a:spLocks noChangeArrowheads="1"/>
          </p:cNvSpPr>
          <p:nvPr/>
        </p:nvSpPr>
        <p:spPr bwMode="auto">
          <a:xfrm>
            <a:off x="0" y="3175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2800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2801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1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1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1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12801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12801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128016" name="Line 1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7" name="Line 17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8" name="Rectangle 18"/>
          <p:cNvSpPr>
            <a:spLocks noChangeArrowheads="1"/>
          </p:cNvSpPr>
          <p:nvPr/>
        </p:nvSpPr>
        <p:spPr bwMode="auto">
          <a:xfrm>
            <a:off x="341313" y="438150"/>
            <a:ext cx="19748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28019" name="Rectangle 19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128020" name="Line 2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1" name="Oval 2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2" name="AutoShape 2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3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4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5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THECHU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10</a:t>
            </a:r>
          </a:p>
        </p:txBody>
      </p:sp>
      <p:sp>
        <p:nvSpPr>
          <p:cNvPr id="128026" name="Rectangle 2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8027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8028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8029" name="Rectangle 29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8030" name="Oval 30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1" name="Rectangle 31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8032" name="Oval 32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3" name="Rectangle 33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8034" name="Oval 34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5" name="Oval 3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7" name="Rectangle 37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2803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9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12804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45" name="Oval 45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46" name="Rectangle 46"/>
          <p:cNvSpPr>
            <a:spLocks noChangeArrowheads="1"/>
          </p:cNvSpPr>
          <p:nvPr/>
        </p:nvSpPr>
        <p:spPr bwMode="auto">
          <a:xfrm>
            <a:off x="1920875" y="3935413"/>
            <a:ext cx="3397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I</a:t>
            </a:r>
          </a:p>
        </p:txBody>
      </p:sp>
      <p:sp>
        <p:nvSpPr>
          <p:cNvPr id="128047" name="Oval 47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48" name="Rectangle 48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NK</a:t>
            </a:r>
          </a:p>
        </p:txBody>
      </p:sp>
      <p:sp>
        <p:nvSpPr>
          <p:cNvPr id="128049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50" name="Rectangle 5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128052" name="Text Box 5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8057" name="Rectangle 5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72</a:t>
            </a:r>
          </a:p>
        </p:txBody>
      </p:sp>
      <p:sp>
        <p:nvSpPr>
          <p:cNvPr id="128058" name="Text Box 5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8059" name="Rectangle 59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128060" name="Group 60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128061" name="Rectangle 61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62" name="Rectangle 62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8064" name="Rectangle 64"/>
          <p:cNvSpPr>
            <a:spLocks noChangeArrowheads="1"/>
          </p:cNvSpPr>
          <p:nvPr/>
        </p:nvSpPr>
        <p:spPr bwMode="auto">
          <a:xfrm>
            <a:off x="0" y="2667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037" name="Group 61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127038" name="Rectangle 62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39" name="Rectangle 63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69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269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269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12699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12699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1269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9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95" name="Rectangle 19"/>
          <p:cNvSpPr>
            <a:spLocks noChangeArrowheads="1"/>
          </p:cNvSpPr>
          <p:nvPr/>
        </p:nvSpPr>
        <p:spPr bwMode="auto">
          <a:xfrm>
            <a:off x="0" y="273050"/>
            <a:ext cx="2952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  <p:sp>
        <p:nvSpPr>
          <p:cNvPr id="12699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1269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00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01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7002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7003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04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7005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06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7007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08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09" name="Rectangle 33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27010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11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127012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13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14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127015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16" name="Rectangle 40"/>
          <p:cNvSpPr>
            <a:spLocks noChangeArrowheads="1"/>
          </p:cNvSpPr>
          <p:nvPr/>
        </p:nvSpPr>
        <p:spPr bwMode="auto">
          <a:xfrm>
            <a:off x="3173413" y="5073650"/>
            <a:ext cx="722312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SK</a:t>
            </a:r>
          </a:p>
        </p:txBody>
      </p:sp>
      <p:sp>
        <p:nvSpPr>
          <p:cNvPr id="127017" name="Oval 41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18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19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20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21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THECHU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10</a:t>
            </a:r>
          </a:p>
        </p:txBody>
      </p:sp>
      <p:sp>
        <p:nvSpPr>
          <p:cNvPr id="127022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7023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7024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25" name="Rectangle 49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NK</a:t>
            </a:r>
          </a:p>
        </p:txBody>
      </p:sp>
      <p:sp>
        <p:nvSpPr>
          <p:cNvPr id="127026" name="Oval 5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27" name="Rectangle 51"/>
          <p:cNvSpPr>
            <a:spLocks noChangeArrowheads="1"/>
          </p:cNvSpPr>
          <p:nvPr/>
        </p:nvSpPr>
        <p:spPr bwMode="auto">
          <a:xfrm>
            <a:off x="1851025" y="4081463"/>
            <a:ext cx="3000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I</a:t>
            </a:r>
          </a:p>
        </p:txBody>
      </p:sp>
      <p:sp>
        <p:nvSpPr>
          <p:cNvPr id="127029" name="Text Box 5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7034" name="Rectangle 5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73</a:t>
            </a:r>
          </a:p>
        </p:txBody>
      </p:sp>
      <p:sp>
        <p:nvSpPr>
          <p:cNvPr id="127035" name="Text Box 5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7036" name="Rectangle 60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104" name="Group 80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129105" name="Rectangle 81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106" name="Rectangle 82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90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290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290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1290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1290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1290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3" name="Rectangle 19"/>
          <p:cNvSpPr>
            <a:spLocks noChangeArrowheads="1"/>
          </p:cNvSpPr>
          <p:nvPr/>
        </p:nvSpPr>
        <p:spPr bwMode="auto">
          <a:xfrm>
            <a:off x="0" y="285750"/>
            <a:ext cx="26479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  <p:sp>
        <p:nvSpPr>
          <p:cNvPr id="1290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1290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8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905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905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5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905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5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905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5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57" name="Rectangle 33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2905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59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12906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6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6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12906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64" name="Rectangle 40"/>
          <p:cNvSpPr>
            <a:spLocks noChangeArrowheads="1"/>
          </p:cNvSpPr>
          <p:nvPr/>
        </p:nvSpPr>
        <p:spPr bwMode="auto">
          <a:xfrm>
            <a:off x="3205163" y="5164138"/>
            <a:ext cx="587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SK</a:t>
            </a:r>
          </a:p>
        </p:txBody>
      </p:sp>
      <p:sp>
        <p:nvSpPr>
          <p:cNvPr id="12906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66" name="Rectangle 42"/>
          <p:cNvSpPr>
            <a:spLocks noChangeArrowheads="1"/>
          </p:cNvSpPr>
          <p:nvPr/>
        </p:nvSpPr>
        <p:spPr bwMode="auto">
          <a:xfrm>
            <a:off x="1851025" y="4081463"/>
            <a:ext cx="3000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I</a:t>
            </a:r>
          </a:p>
        </p:txBody>
      </p:sp>
      <p:sp>
        <p:nvSpPr>
          <p:cNvPr id="129067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68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69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70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THECHU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n-US" sz="2400" b="1" i="0">
                <a:solidFill>
                  <a:srgbClr val="FAF200"/>
                </a:solidFill>
                <a:effectLst/>
                <a:latin typeface="Times New Roman" charset="0"/>
              </a:rPr>
              <a:t>10</a:t>
            </a:r>
          </a:p>
        </p:txBody>
      </p:sp>
      <p:sp>
        <p:nvSpPr>
          <p:cNvPr id="129071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9072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9073" name="Oval 49"/>
          <p:cNvSpPr>
            <a:spLocks noChangeArrowheads="1"/>
          </p:cNvSpPr>
          <p:nvPr/>
        </p:nvSpPr>
        <p:spPr bwMode="auto">
          <a:xfrm>
            <a:off x="3848100" y="590550"/>
            <a:ext cx="2236788" cy="1201738"/>
          </a:xfrm>
          <a:prstGeom prst="ellipse">
            <a:avLst/>
          </a:prstGeom>
          <a:noFill/>
          <a:ln w="5715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29074" name="Rectangle 50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NK</a:t>
            </a:r>
          </a:p>
        </p:txBody>
      </p:sp>
      <p:sp>
        <p:nvSpPr>
          <p:cNvPr id="129076" name="Oval 52"/>
          <p:cNvSpPr>
            <a:spLocks noChangeArrowheads="1"/>
          </p:cNvSpPr>
          <p:nvPr/>
        </p:nvSpPr>
        <p:spPr bwMode="auto">
          <a:xfrm>
            <a:off x="5200650" y="1671638"/>
            <a:ext cx="7953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77" name="Oval 53"/>
          <p:cNvSpPr>
            <a:spLocks noChangeArrowheads="1"/>
          </p:cNvSpPr>
          <p:nvPr/>
        </p:nvSpPr>
        <p:spPr bwMode="auto">
          <a:xfrm>
            <a:off x="5526088" y="27178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78" name="Oval 54"/>
          <p:cNvSpPr>
            <a:spLocks noChangeArrowheads="1"/>
          </p:cNvSpPr>
          <p:nvPr/>
        </p:nvSpPr>
        <p:spPr bwMode="auto">
          <a:xfrm>
            <a:off x="6575425" y="1363663"/>
            <a:ext cx="15065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79" name="Oval 55"/>
          <p:cNvSpPr>
            <a:spLocks noChangeArrowheads="1"/>
          </p:cNvSpPr>
          <p:nvPr/>
        </p:nvSpPr>
        <p:spPr bwMode="auto">
          <a:xfrm>
            <a:off x="6542088" y="41910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80" name="Oval 56"/>
          <p:cNvSpPr>
            <a:spLocks noChangeArrowheads="1"/>
          </p:cNvSpPr>
          <p:nvPr/>
        </p:nvSpPr>
        <p:spPr bwMode="auto">
          <a:xfrm>
            <a:off x="2801938" y="2447925"/>
            <a:ext cx="693737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81" name="Oval 57"/>
          <p:cNvSpPr>
            <a:spLocks noChangeArrowheads="1"/>
          </p:cNvSpPr>
          <p:nvPr/>
        </p:nvSpPr>
        <p:spPr bwMode="auto">
          <a:xfrm>
            <a:off x="3378200" y="2932113"/>
            <a:ext cx="1193800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82" name="Oval 58"/>
          <p:cNvSpPr>
            <a:spLocks noChangeArrowheads="1"/>
          </p:cNvSpPr>
          <p:nvPr/>
        </p:nvSpPr>
        <p:spPr bwMode="auto">
          <a:xfrm>
            <a:off x="2622550" y="2967038"/>
            <a:ext cx="693738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83" name="Oval 59"/>
          <p:cNvSpPr>
            <a:spLocks noChangeArrowheads="1"/>
          </p:cNvSpPr>
          <p:nvPr/>
        </p:nvSpPr>
        <p:spPr bwMode="auto">
          <a:xfrm>
            <a:off x="2794000" y="4321175"/>
            <a:ext cx="981075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84" name="Oval 60"/>
          <p:cNvSpPr>
            <a:spLocks noChangeArrowheads="1"/>
          </p:cNvSpPr>
          <p:nvPr/>
        </p:nvSpPr>
        <p:spPr bwMode="auto">
          <a:xfrm>
            <a:off x="1555750" y="3965575"/>
            <a:ext cx="693738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85" name="Oval 61"/>
          <p:cNvSpPr>
            <a:spLocks noChangeArrowheads="1"/>
          </p:cNvSpPr>
          <p:nvPr/>
        </p:nvSpPr>
        <p:spPr bwMode="auto">
          <a:xfrm>
            <a:off x="2792413" y="5049838"/>
            <a:ext cx="1150937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9092" name="Group 68"/>
          <p:cNvGrpSpPr>
            <a:grpSpLocks/>
          </p:cNvGrpSpPr>
          <p:nvPr/>
        </p:nvGrpSpPr>
        <p:grpSpPr bwMode="auto">
          <a:xfrm>
            <a:off x="1962150" y="841375"/>
            <a:ext cx="5948363" cy="5375275"/>
            <a:chOff x="1236" y="530"/>
            <a:chExt cx="3747" cy="3386"/>
          </a:xfrm>
        </p:grpSpPr>
        <p:sp>
          <p:nvSpPr>
            <p:cNvPr id="129086" name="Oval 62"/>
            <p:cNvSpPr>
              <a:spLocks noChangeArrowheads="1"/>
            </p:cNvSpPr>
            <p:nvPr/>
          </p:nvSpPr>
          <p:spPr bwMode="auto">
            <a:xfrm>
              <a:off x="1236" y="53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87" name="Oval 63"/>
            <p:cNvSpPr>
              <a:spLocks noChangeArrowheads="1"/>
            </p:cNvSpPr>
            <p:nvPr/>
          </p:nvSpPr>
          <p:spPr bwMode="auto">
            <a:xfrm>
              <a:off x="2856" y="1571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88" name="Oval 64"/>
            <p:cNvSpPr>
              <a:spLocks noChangeArrowheads="1"/>
            </p:cNvSpPr>
            <p:nvPr/>
          </p:nvSpPr>
          <p:spPr bwMode="auto">
            <a:xfrm>
              <a:off x="4482" y="3207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89" name="Oval 65"/>
            <p:cNvSpPr>
              <a:spLocks noChangeArrowheads="1"/>
            </p:cNvSpPr>
            <p:nvPr/>
          </p:nvSpPr>
          <p:spPr bwMode="auto">
            <a:xfrm>
              <a:off x="2094" y="140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90" name="Oval 66"/>
            <p:cNvSpPr>
              <a:spLocks noChangeArrowheads="1"/>
            </p:cNvSpPr>
            <p:nvPr/>
          </p:nvSpPr>
          <p:spPr bwMode="auto">
            <a:xfrm>
              <a:off x="1486" y="3435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91" name="Oval 67"/>
            <p:cNvSpPr>
              <a:spLocks noChangeArrowheads="1"/>
            </p:cNvSpPr>
            <p:nvPr/>
          </p:nvSpPr>
          <p:spPr bwMode="auto">
            <a:xfrm>
              <a:off x="1583" y="2183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9093" name="Text Box 6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9098" name="Rectangle 74"/>
          <p:cNvSpPr>
            <a:spLocks noChangeArrowheads="1"/>
          </p:cNvSpPr>
          <p:nvPr/>
        </p:nvSpPr>
        <p:spPr bwMode="auto">
          <a:xfrm>
            <a:off x="4479925" y="2824163"/>
            <a:ext cx="184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0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9099" name="Rectangle 75"/>
          <p:cNvSpPr>
            <a:spLocks noChangeArrowheads="1"/>
          </p:cNvSpPr>
          <p:nvPr/>
        </p:nvSpPr>
        <p:spPr bwMode="auto">
          <a:xfrm>
            <a:off x="8091488" y="65214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74</a:t>
            </a:r>
          </a:p>
        </p:txBody>
      </p:sp>
      <p:sp>
        <p:nvSpPr>
          <p:cNvPr id="129100" name="Text Box 7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9101" name="Rectangle 77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sp>
        <p:nvSpPr>
          <p:cNvPr id="129102" name="Text Box 78"/>
          <p:cNvSpPr txBox="1">
            <a:spLocks noChangeArrowheads="1"/>
          </p:cNvSpPr>
          <p:nvPr/>
        </p:nvSpPr>
        <p:spPr bwMode="auto">
          <a:xfrm>
            <a:off x="8756650" y="64135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129103" name="Text Box 7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73" grpId="0" animBg="1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1896" name="Group 72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461897" name="Rectangle 73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898" name="Rectangle 74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1826" name="Rectangle 2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tx1"/>
                </a:solidFill>
                <a:effectLst/>
                <a:latin typeface="Times" charset="0"/>
              </a:rPr>
              <a:t>NK</a:t>
            </a:r>
          </a:p>
        </p:txBody>
      </p:sp>
      <p:sp>
        <p:nvSpPr>
          <p:cNvPr id="46182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2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2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3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3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3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tx1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46183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3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6183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3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3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3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tx1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46183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46184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tx1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46184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3" name="Rectangle 19"/>
          <p:cNvSpPr>
            <a:spLocks noChangeArrowheads="1"/>
          </p:cNvSpPr>
          <p:nvPr/>
        </p:nvSpPr>
        <p:spPr bwMode="auto">
          <a:xfrm>
            <a:off x="0" y="311150"/>
            <a:ext cx="35623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  <p:sp>
        <p:nvSpPr>
          <p:cNvPr id="4618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tx1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4618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6" name="Oval 22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5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tx1"/>
                </a:solidFill>
                <a:effectLst/>
                <a:latin typeface="Times" charset="0"/>
              </a:rPr>
              <a:t>THECHU 10</a:t>
            </a:r>
          </a:p>
        </p:txBody>
      </p:sp>
      <p:sp>
        <p:nvSpPr>
          <p:cNvPr id="46185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6185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61853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tx1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61854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tx1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61855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56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tx1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461857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58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tx1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461859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60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61" name="Rectangle 37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tx1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461862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63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tx1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461864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65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66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67" name="Rectangle 43"/>
          <p:cNvSpPr>
            <a:spLocks noChangeArrowheads="1"/>
          </p:cNvSpPr>
          <p:nvPr/>
        </p:nvSpPr>
        <p:spPr bwMode="auto">
          <a:xfrm>
            <a:off x="3205163" y="5164138"/>
            <a:ext cx="587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SK</a:t>
            </a:r>
          </a:p>
        </p:txBody>
      </p:sp>
      <p:sp>
        <p:nvSpPr>
          <p:cNvPr id="461868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69" name="Rectangle 45"/>
          <p:cNvSpPr>
            <a:spLocks noChangeArrowheads="1"/>
          </p:cNvSpPr>
          <p:nvPr/>
        </p:nvSpPr>
        <p:spPr bwMode="auto">
          <a:xfrm>
            <a:off x="1851025" y="4081463"/>
            <a:ext cx="3000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tx1"/>
                </a:solidFill>
                <a:effectLst/>
                <a:latin typeface="Times" charset="0"/>
              </a:rPr>
              <a:t>I</a:t>
            </a:r>
          </a:p>
        </p:txBody>
      </p:sp>
      <p:sp>
        <p:nvSpPr>
          <p:cNvPr id="461874" name="Line 5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75" name="Oval 5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76" name="Oval 5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77" name="Text Box 53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461881" name="Rectangle 5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tx1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461883" name="Text Box 59"/>
          <p:cNvSpPr txBox="1">
            <a:spLocks noChangeArrowheads="1"/>
          </p:cNvSpPr>
          <p:nvPr/>
        </p:nvSpPr>
        <p:spPr bwMode="auto">
          <a:xfrm>
            <a:off x="319088" y="5492750"/>
            <a:ext cx="1651000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Chapimiako 20:1</a:t>
            </a:r>
          </a:p>
        </p:txBody>
      </p:sp>
      <p:sp>
        <p:nvSpPr>
          <p:cNvPr id="461884" name="Text Box 6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61885" name="Rectangle 6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75</a:t>
            </a:r>
          </a:p>
        </p:txBody>
      </p:sp>
      <p:sp>
        <p:nvSpPr>
          <p:cNvPr id="461886" name="Text Box 6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461887" name="Rectangle 63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sp>
        <p:nvSpPr>
          <p:cNvPr id="461888" name="Oval 64"/>
          <p:cNvSpPr>
            <a:spLocks noChangeArrowheads="1"/>
          </p:cNvSpPr>
          <p:nvPr/>
        </p:nvSpPr>
        <p:spPr bwMode="auto">
          <a:xfrm rot="1740000">
            <a:off x="1614488" y="1036638"/>
            <a:ext cx="808037" cy="3405187"/>
          </a:xfrm>
          <a:prstGeom prst="ellipse">
            <a:avLst/>
          </a:prstGeom>
          <a:gradFill rotWithShape="0">
            <a:gsLst>
              <a:gs pos="0">
                <a:srgbClr val="114FFB"/>
              </a:gs>
              <a:gs pos="100000">
                <a:srgbClr val="114FFB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89" name="Rectangle 65"/>
          <p:cNvSpPr>
            <a:spLocks noChangeArrowheads="1"/>
          </p:cNvSpPr>
          <p:nvPr/>
        </p:nvSpPr>
        <p:spPr bwMode="auto">
          <a:xfrm rot="18000000">
            <a:off x="264320" y="2132806"/>
            <a:ext cx="3687762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KIJU KO</a:t>
            </a:r>
          </a:p>
        </p:txBody>
      </p:sp>
      <p:sp>
        <p:nvSpPr>
          <p:cNvPr id="461890" name="Line 66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91" name="Line 67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61892" name="Group 68"/>
          <p:cNvGrpSpPr>
            <a:grpSpLocks/>
          </p:cNvGrpSpPr>
          <p:nvPr/>
        </p:nvGrpSpPr>
        <p:grpSpPr bwMode="auto">
          <a:xfrm>
            <a:off x="3484563" y="3581400"/>
            <a:ext cx="3960812" cy="3276600"/>
            <a:chOff x="2448" y="2226"/>
            <a:chExt cx="1584" cy="1488"/>
          </a:xfrm>
        </p:grpSpPr>
        <p:sp>
          <p:nvSpPr>
            <p:cNvPr id="461893" name="Text Box 69"/>
            <p:cNvSpPr txBox="1">
              <a:spLocks noChangeArrowheads="1"/>
            </p:cNvSpPr>
            <p:nvPr/>
          </p:nvSpPr>
          <p:spPr bwMode="auto">
            <a:xfrm>
              <a:off x="2448" y="2346"/>
              <a:ext cx="1584" cy="506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ja-JP" altLang="en-US" sz="2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“</a:t>
              </a:r>
              <a:r>
                <a:rPr lang="en-US" sz="2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DAN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sz="2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VO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sz="2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BEERSHEBA KETSO </a:t>
              </a:r>
              <a:r>
                <a:rPr lang="ja-JP" altLang="en-US" sz="2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”</a:t>
              </a:r>
              <a:endPara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endParaRPr>
            </a:p>
          </p:txBody>
        </p:sp>
        <p:sp>
          <p:nvSpPr>
            <p:cNvPr id="461894" name="AutoShape 70"/>
            <p:cNvSpPr>
              <a:spLocks noChangeArrowheads="1"/>
            </p:cNvSpPr>
            <p:nvPr/>
          </p:nvSpPr>
          <p:spPr bwMode="auto">
            <a:xfrm>
              <a:off x="2448" y="2226"/>
              <a:ext cx="1584" cy="14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FAF2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1895" name="AutoShape 71"/>
          <p:cNvSpPr>
            <a:spLocks noChangeArrowheads="1"/>
          </p:cNvSpPr>
          <p:nvPr/>
        </p:nvSpPr>
        <p:spPr bwMode="auto">
          <a:xfrm rot="-3349850">
            <a:off x="2132806" y="3201194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endParaRPr 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1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1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1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895" grpId="0" animBg="1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150" name="Group 54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132151" name="Rectangle 55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152" name="Rectangle 56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209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0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3210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3210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13211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13211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13211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1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1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15" name="Rectangle 19"/>
          <p:cNvSpPr>
            <a:spLocks noChangeArrowheads="1"/>
          </p:cNvSpPr>
          <p:nvPr/>
        </p:nvSpPr>
        <p:spPr bwMode="auto">
          <a:xfrm>
            <a:off x="0" y="298450"/>
            <a:ext cx="30924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  <p:sp>
        <p:nvSpPr>
          <p:cNvPr id="13211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13211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1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1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2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3212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3212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23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32124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25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32126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27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28" name="Rectangle 32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32129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30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132131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32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33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132134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35" name="Rectangle 39"/>
          <p:cNvSpPr>
            <a:spLocks noChangeArrowheads="1"/>
          </p:cNvSpPr>
          <p:nvPr/>
        </p:nvSpPr>
        <p:spPr bwMode="auto">
          <a:xfrm>
            <a:off x="3205163" y="5164138"/>
            <a:ext cx="587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SK</a:t>
            </a:r>
          </a:p>
        </p:txBody>
      </p:sp>
      <p:sp>
        <p:nvSpPr>
          <p:cNvPr id="132136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37" name="Rectangle 41"/>
          <p:cNvSpPr>
            <a:spLocks noChangeArrowheads="1"/>
          </p:cNvSpPr>
          <p:nvPr/>
        </p:nvSpPr>
        <p:spPr bwMode="auto">
          <a:xfrm>
            <a:off x="1851025" y="4081463"/>
            <a:ext cx="3000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I</a:t>
            </a:r>
          </a:p>
        </p:txBody>
      </p:sp>
      <p:sp>
        <p:nvSpPr>
          <p:cNvPr id="132138" name="Rectangle 42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NK</a:t>
            </a:r>
          </a:p>
        </p:txBody>
      </p:sp>
      <p:sp>
        <p:nvSpPr>
          <p:cNvPr id="132139" name="Text Box 43"/>
          <p:cNvSpPr txBox="1">
            <a:spLocks noChangeArrowheads="1"/>
          </p:cNvSpPr>
          <p:nvPr/>
        </p:nvSpPr>
        <p:spPr bwMode="auto">
          <a:xfrm>
            <a:off x="2933700" y="3095625"/>
            <a:ext cx="4710113" cy="24828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  <a:p>
            <a:r>
              <a:rPr lang="ja-JP" alt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360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Mhatho </a:t>
            </a:r>
          </a:p>
          <a:p>
            <a:r>
              <a:rPr lang="en-US" sz="360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Uthako</a:t>
            </a: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!</a:t>
            </a:r>
            <a:r>
              <a:rPr lang="ja-JP" alt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sp>
        <p:nvSpPr>
          <p:cNvPr id="132142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32147" name="Rectangle 5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76</a:t>
            </a:r>
          </a:p>
        </p:txBody>
      </p:sp>
      <p:sp>
        <p:nvSpPr>
          <p:cNvPr id="132148" name="Text Box 5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32149" name="Rectangle 53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39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54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548" name="Rectangle 4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3654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2505075" y="2584450"/>
            <a:ext cx="5029200" cy="1920875"/>
          </a:xfrm>
          <a:prstGeom prst="rect">
            <a:avLst/>
          </a:prstGeom>
          <a:noFill/>
          <a:ln>
            <a:noFill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TSIE PUOCA HAKO PETE LA LIRO...</a:t>
            </a:r>
          </a:p>
        </p:txBody>
      </p:sp>
      <p:sp>
        <p:nvSpPr>
          <p:cNvPr id="236552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36558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77</a:t>
            </a:r>
          </a:p>
        </p:txBody>
      </p:sp>
      <p:sp>
        <p:nvSpPr>
          <p:cNvPr id="236559" name="Text Box 1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36560" name="Rectangle 16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236567" name="Group 23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236568" name="Rectangle 24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569" name="Rectangle 25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6570" name="Rectangle 26"/>
          <p:cNvSpPr>
            <a:spLocks noChangeArrowheads="1"/>
          </p:cNvSpPr>
          <p:nvPr/>
        </p:nvSpPr>
        <p:spPr bwMode="auto">
          <a:xfrm>
            <a:off x="0" y="3048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28" name="Rectangle 24"/>
          <p:cNvSpPr>
            <a:spLocks noChangeArrowheads="1"/>
          </p:cNvSpPr>
          <p:nvPr/>
        </p:nvSpPr>
        <p:spPr bwMode="auto">
          <a:xfrm>
            <a:off x="0" y="0"/>
            <a:ext cx="1817688" cy="1816100"/>
          </a:xfrm>
          <a:prstGeom prst="rect">
            <a:avLst/>
          </a:prstGeom>
          <a:solidFill>
            <a:srgbClr val="7800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50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511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77512" name="Rectangle 8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78</a:t>
            </a:r>
          </a:p>
        </p:txBody>
      </p:sp>
      <p:sp>
        <p:nvSpPr>
          <p:cNvPr id="277513" name="Text Box 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77514" name="Rectangle 10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pic>
        <p:nvPicPr>
          <p:cNvPr id="27751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46"/>
          <a:stretch>
            <a:fillRect/>
          </a:stretch>
        </p:blipFill>
        <p:spPr bwMode="auto">
          <a:xfrm>
            <a:off x="165100" y="177800"/>
            <a:ext cx="3649663" cy="24161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9"/>
          <a:stretch>
            <a:fillRect/>
          </a:stretch>
        </p:blipFill>
        <p:spPr bwMode="auto">
          <a:xfrm>
            <a:off x="5897563" y="280988"/>
            <a:ext cx="2959100" cy="2589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56"/>
          <a:stretch>
            <a:fillRect/>
          </a:stretch>
        </p:blipFill>
        <p:spPr bwMode="auto">
          <a:xfrm>
            <a:off x="3587750" y="576263"/>
            <a:ext cx="2982913" cy="1727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6"/>
          <a:stretch>
            <a:fillRect/>
          </a:stretch>
        </p:blipFill>
        <p:spPr bwMode="auto">
          <a:xfrm>
            <a:off x="2943225" y="4522788"/>
            <a:ext cx="2617788" cy="17843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2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1"/>
          <a:stretch>
            <a:fillRect/>
          </a:stretch>
        </p:blipFill>
        <p:spPr bwMode="auto">
          <a:xfrm>
            <a:off x="5518150" y="3821113"/>
            <a:ext cx="3001963" cy="16065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21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52" b="8960"/>
          <a:stretch>
            <a:fillRect/>
          </a:stretch>
        </p:blipFill>
        <p:spPr bwMode="auto">
          <a:xfrm>
            <a:off x="609600" y="3800475"/>
            <a:ext cx="2486025" cy="16875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7525" name="Text Box 21"/>
          <p:cNvSpPr txBox="1">
            <a:spLocks noChangeArrowheads="1"/>
          </p:cNvSpPr>
          <p:nvPr/>
        </p:nvSpPr>
        <p:spPr bwMode="auto">
          <a:xfrm>
            <a:off x="436563" y="2616200"/>
            <a:ext cx="8128000" cy="146526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Pesotsa Kiju Kemene Nu Vo </a:t>
            </a: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Pekhrotsa Keso Ketso…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546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546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1546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1546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1546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3" name="Rectangle 19"/>
          <p:cNvSpPr>
            <a:spLocks noChangeArrowheads="1"/>
          </p:cNvSpPr>
          <p:nvPr/>
        </p:nvSpPr>
        <p:spPr bwMode="auto">
          <a:xfrm>
            <a:off x="341313" y="438150"/>
            <a:ext cx="17208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546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1546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8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54649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54651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54653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54654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6" name="Rectangle 32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54658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154661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154663" name="Rectangle 39"/>
          <p:cNvSpPr>
            <a:spLocks noChangeArrowheads="1"/>
          </p:cNvSpPr>
          <p:nvPr/>
        </p:nvSpPr>
        <p:spPr bwMode="auto">
          <a:xfrm>
            <a:off x="3205163" y="5164138"/>
            <a:ext cx="587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SK</a:t>
            </a:r>
          </a:p>
        </p:txBody>
      </p:sp>
      <p:sp>
        <p:nvSpPr>
          <p:cNvPr id="154665" name="Rectangle 41"/>
          <p:cNvSpPr>
            <a:spLocks noChangeArrowheads="1"/>
          </p:cNvSpPr>
          <p:nvPr/>
        </p:nvSpPr>
        <p:spPr bwMode="auto">
          <a:xfrm>
            <a:off x="1851025" y="4081463"/>
            <a:ext cx="3000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I</a:t>
            </a:r>
          </a:p>
        </p:txBody>
      </p:sp>
      <p:sp>
        <p:nvSpPr>
          <p:cNvPr id="154666" name="Rectangle 42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NK</a:t>
            </a:r>
          </a:p>
        </p:txBody>
      </p:sp>
      <p:sp>
        <p:nvSpPr>
          <p:cNvPr id="154667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8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9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0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1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2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3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5" name="Freeform 5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4682" name="Group 58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154676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77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78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79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4680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81" name="Freeform 57"/>
          <p:cNvSpPr>
            <a:spLocks/>
          </p:cNvSpPr>
          <p:nvPr/>
        </p:nvSpPr>
        <p:spPr bwMode="auto">
          <a:xfrm>
            <a:off x="3138488" y="24272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0" name="Oval 26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2" name="Oval 28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7" name="Oval 33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9" name="Oval 35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0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2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4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5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84" name="Text Box 6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54691" name="Rectangle 6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79</a:t>
            </a:r>
          </a:p>
        </p:txBody>
      </p:sp>
      <p:sp>
        <p:nvSpPr>
          <p:cNvPr id="154692" name="Text Box 68"/>
          <p:cNvSpPr txBox="1">
            <a:spLocks noChangeArrowheads="1"/>
          </p:cNvSpPr>
          <p:nvPr/>
        </p:nvSpPr>
        <p:spPr bwMode="auto">
          <a:xfrm>
            <a:off x="3548063" y="3494088"/>
            <a:ext cx="3921125" cy="2227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…nieko kelie mhi  nunu </a:t>
            </a:r>
            <a:r>
              <a:rPr lang="ja-JP" altLang="en-US" b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b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Utha Chuketso tuo</a:t>
            </a:r>
            <a:r>
              <a:rPr lang="ja-JP" altLang="en-US" b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r>
              <a:rPr lang="en-US" b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 Ketholeshuda do chulie ketuo la!</a:t>
            </a:r>
          </a:p>
        </p:txBody>
      </p:sp>
      <p:sp>
        <p:nvSpPr>
          <p:cNvPr id="154693" name="Text Box 6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54694" name="Rectangle 70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sp>
        <p:nvSpPr>
          <p:cNvPr id="154695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grpSp>
        <p:nvGrpSpPr>
          <p:cNvPr id="154696" name="Group 72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154697" name="Rectangle 73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98" name="Rectangle 74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4699" name="Rectangle 75"/>
          <p:cNvSpPr>
            <a:spLocks noChangeArrowheads="1"/>
          </p:cNvSpPr>
          <p:nvPr/>
        </p:nvSpPr>
        <p:spPr bwMode="auto">
          <a:xfrm>
            <a:off x="0" y="2921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54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54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4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5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54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154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67" grpId="0" animBg="1"/>
      <p:bldP spid="154668" grpId="0" animBg="1"/>
      <p:bldP spid="154669" grpId="0" animBg="1"/>
      <p:bldP spid="154670" grpId="0" animBg="1"/>
      <p:bldP spid="154671" grpId="0" animBg="1"/>
      <p:bldP spid="154672" grpId="0" animBg="1"/>
      <p:bldP spid="154673" grpId="0" animBg="1"/>
      <p:bldP spid="154675" grpId="0" animBg="1"/>
      <p:bldP spid="154680" grpId="0" animBg="1"/>
      <p:bldP spid="15468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3" name="Freeform 15"/>
          <p:cNvSpPr>
            <a:spLocks/>
          </p:cNvSpPr>
          <p:nvPr/>
        </p:nvSpPr>
        <p:spPr bwMode="auto">
          <a:xfrm>
            <a:off x="1879600" y="1371600"/>
            <a:ext cx="6451600" cy="3784600"/>
          </a:xfrm>
          <a:custGeom>
            <a:avLst/>
            <a:gdLst>
              <a:gd name="T0" fmla="*/ 0 w 4064"/>
              <a:gd name="T1" fmla="*/ 0 h 2384"/>
              <a:gd name="T2" fmla="*/ 48 w 4064"/>
              <a:gd name="T3" fmla="*/ 16 h 2384"/>
              <a:gd name="T4" fmla="*/ 160 w 4064"/>
              <a:gd name="T5" fmla="*/ 304 h 2384"/>
              <a:gd name="T6" fmla="*/ 288 w 4064"/>
              <a:gd name="T7" fmla="*/ 400 h 2384"/>
              <a:gd name="T8" fmla="*/ 368 w 4064"/>
              <a:gd name="T9" fmla="*/ 384 h 2384"/>
              <a:gd name="T10" fmla="*/ 464 w 4064"/>
              <a:gd name="T11" fmla="*/ 352 h 2384"/>
              <a:gd name="T12" fmla="*/ 640 w 4064"/>
              <a:gd name="T13" fmla="*/ 368 h 2384"/>
              <a:gd name="T14" fmla="*/ 768 w 4064"/>
              <a:gd name="T15" fmla="*/ 528 h 2384"/>
              <a:gd name="T16" fmla="*/ 848 w 4064"/>
              <a:gd name="T17" fmla="*/ 768 h 2384"/>
              <a:gd name="T18" fmla="*/ 864 w 4064"/>
              <a:gd name="T19" fmla="*/ 832 h 2384"/>
              <a:gd name="T20" fmla="*/ 912 w 4064"/>
              <a:gd name="T21" fmla="*/ 864 h 2384"/>
              <a:gd name="T22" fmla="*/ 1072 w 4064"/>
              <a:gd name="T23" fmla="*/ 944 h 2384"/>
              <a:gd name="T24" fmla="*/ 1248 w 4064"/>
              <a:gd name="T25" fmla="*/ 912 h 2384"/>
              <a:gd name="T26" fmla="*/ 1392 w 4064"/>
              <a:gd name="T27" fmla="*/ 768 h 2384"/>
              <a:gd name="T28" fmla="*/ 1568 w 4064"/>
              <a:gd name="T29" fmla="*/ 560 h 2384"/>
              <a:gd name="T30" fmla="*/ 1632 w 4064"/>
              <a:gd name="T31" fmla="*/ 416 h 2384"/>
              <a:gd name="T32" fmla="*/ 1744 w 4064"/>
              <a:gd name="T33" fmla="*/ 320 h 2384"/>
              <a:gd name="T34" fmla="*/ 1792 w 4064"/>
              <a:gd name="T35" fmla="*/ 272 h 2384"/>
              <a:gd name="T36" fmla="*/ 1888 w 4064"/>
              <a:gd name="T37" fmla="*/ 240 h 2384"/>
              <a:gd name="T38" fmla="*/ 2000 w 4064"/>
              <a:gd name="T39" fmla="*/ 256 h 2384"/>
              <a:gd name="T40" fmla="*/ 2272 w 4064"/>
              <a:gd name="T41" fmla="*/ 400 h 2384"/>
              <a:gd name="T42" fmla="*/ 2336 w 4064"/>
              <a:gd name="T43" fmla="*/ 496 h 2384"/>
              <a:gd name="T44" fmla="*/ 2416 w 4064"/>
              <a:gd name="T45" fmla="*/ 736 h 2384"/>
              <a:gd name="T46" fmla="*/ 2464 w 4064"/>
              <a:gd name="T47" fmla="*/ 896 h 2384"/>
              <a:gd name="T48" fmla="*/ 2528 w 4064"/>
              <a:gd name="T49" fmla="*/ 1024 h 2384"/>
              <a:gd name="T50" fmla="*/ 2576 w 4064"/>
              <a:gd name="T51" fmla="*/ 1072 h 2384"/>
              <a:gd name="T52" fmla="*/ 2720 w 4064"/>
              <a:gd name="T53" fmla="*/ 1216 h 2384"/>
              <a:gd name="T54" fmla="*/ 3024 w 4064"/>
              <a:gd name="T55" fmla="*/ 1248 h 2384"/>
              <a:gd name="T56" fmla="*/ 3120 w 4064"/>
              <a:gd name="T57" fmla="*/ 1264 h 2384"/>
              <a:gd name="T58" fmla="*/ 3232 w 4064"/>
              <a:gd name="T59" fmla="*/ 1456 h 2384"/>
              <a:gd name="T60" fmla="*/ 3264 w 4064"/>
              <a:gd name="T61" fmla="*/ 1504 h 2384"/>
              <a:gd name="T62" fmla="*/ 3360 w 4064"/>
              <a:gd name="T63" fmla="*/ 1808 h 2384"/>
              <a:gd name="T64" fmla="*/ 3392 w 4064"/>
              <a:gd name="T65" fmla="*/ 1904 h 2384"/>
              <a:gd name="T66" fmla="*/ 3408 w 4064"/>
              <a:gd name="T67" fmla="*/ 1952 h 2384"/>
              <a:gd name="T68" fmla="*/ 3536 w 4064"/>
              <a:gd name="T69" fmla="*/ 2096 h 2384"/>
              <a:gd name="T70" fmla="*/ 3840 w 4064"/>
              <a:gd name="T71" fmla="*/ 2272 h 2384"/>
              <a:gd name="T72" fmla="*/ 3952 w 4064"/>
              <a:gd name="T73" fmla="*/ 2352 h 2384"/>
              <a:gd name="T74" fmla="*/ 4032 w 4064"/>
              <a:gd name="T75" fmla="*/ 2368 h 2384"/>
              <a:gd name="T76" fmla="*/ 4064 w 4064"/>
              <a:gd name="T77" fmla="*/ 2384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3810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5" name="Freeform 17"/>
          <p:cNvSpPr>
            <a:spLocks/>
          </p:cNvSpPr>
          <p:nvPr/>
        </p:nvSpPr>
        <p:spPr bwMode="auto">
          <a:xfrm>
            <a:off x="1841500" y="1344613"/>
            <a:ext cx="6451600" cy="3784600"/>
          </a:xfrm>
          <a:custGeom>
            <a:avLst/>
            <a:gdLst>
              <a:gd name="T0" fmla="*/ 0 w 4064"/>
              <a:gd name="T1" fmla="*/ 0 h 2384"/>
              <a:gd name="T2" fmla="*/ 48 w 4064"/>
              <a:gd name="T3" fmla="*/ 16 h 2384"/>
              <a:gd name="T4" fmla="*/ 160 w 4064"/>
              <a:gd name="T5" fmla="*/ 304 h 2384"/>
              <a:gd name="T6" fmla="*/ 288 w 4064"/>
              <a:gd name="T7" fmla="*/ 400 h 2384"/>
              <a:gd name="T8" fmla="*/ 368 w 4064"/>
              <a:gd name="T9" fmla="*/ 384 h 2384"/>
              <a:gd name="T10" fmla="*/ 464 w 4064"/>
              <a:gd name="T11" fmla="*/ 352 h 2384"/>
              <a:gd name="T12" fmla="*/ 640 w 4064"/>
              <a:gd name="T13" fmla="*/ 368 h 2384"/>
              <a:gd name="T14" fmla="*/ 768 w 4064"/>
              <a:gd name="T15" fmla="*/ 528 h 2384"/>
              <a:gd name="T16" fmla="*/ 848 w 4064"/>
              <a:gd name="T17" fmla="*/ 768 h 2384"/>
              <a:gd name="T18" fmla="*/ 864 w 4064"/>
              <a:gd name="T19" fmla="*/ 832 h 2384"/>
              <a:gd name="T20" fmla="*/ 912 w 4064"/>
              <a:gd name="T21" fmla="*/ 864 h 2384"/>
              <a:gd name="T22" fmla="*/ 1072 w 4064"/>
              <a:gd name="T23" fmla="*/ 944 h 2384"/>
              <a:gd name="T24" fmla="*/ 1248 w 4064"/>
              <a:gd name="T25" fmla="*/ 912 h 2384"/>
              <a:gd name="T26" fmla="*/ 1392 w 4064"/>
              <a:gd name="T27" fmla="*/ 768 h 2384"/>
              <a:gd name="T28" fmla="*/ 1568 w 4064"/>
              <a:gd name="T29" fmla="*/ 560 h 2384"/>
              <a:gd name="T30" fmla="*/ 1632 w 4064"/>
              <a:gd name="T31" fmla="*/ 416 h 2384"/>
              <a:gd name="T32" fmla="*/ 1744 w 4064"/>
              <a:gd name="T33" fmla="*/ 320 h 2384"/>
              <a:gd name="T34" fmla="*/ 1792 w 4064"/>
              <a:gd name="T35" fmla="*/ 272 h 2384"/>
              <a:gd name="T36" fmla="*/ 1888 w 4064"/>
              <a:gd name="T37" fmla="*/ 240 h 2384"/>
              <a:gd name="T38" fmla="*/ 2000 w 4064"/>
              <a:gd name="T39" fmla="*/ 256 h 2384"/>
              <a:gd name="T40" fmla="*/ 2272 w 4064"/>
              <a:gd name="T41" fmla="*/ 400 h 2384"/>
              <a:gd name="T42" fmla="*/ 2336 w 4064"/>
              <a:gd name="T43" fmla="*/ 496 h 2384"/>
              <a:gd name="T44" fmla="*/ 2416 w 4064"/>
              <a:gd name="T45" fmla="*/ 736 h 2384"/>
              <a:gd name="T46" fmla="*/ 2464 w 4064"/>
              <a:gd name="T47" fmla="*/ 896 h 2384"/>
              <a:gd name="T48" fmla="*/ 2528 w 4064"/>
              <a:gd name="T49" fmla="*/ 1024 h 2384"/>
              <a:gd name="T50" fmla="*/ 2576 w 4064"/>
              <a:gd name="T51" fmla="*/ 1072 h 2384"/>
              <a:gd name="T52" fmla="*/ 2720 w 4064"/>
              <a:gd name="T53" fmla="*/ 1216 h 2384"/>
              <a:gd name="T54" fmla="*/ 3024 w 4064"/>
              <a:gd name="T55" fmla="*/ 1248 h 2384"/>
              <a:gd name="T56" fmla="*/ 3120 w 4064"/>
              <a:gd name="T57" fmla="*/ 1264 h 2384"/>
              <a:gd name="T58" fmla="*/ 3232 w 4064"/>
              <a:gd name="T59" fmla="*/ 1456 h 2384"/>
              <a:gd name="T60" fmla="*/ 3264 w 4064"/>
              <a:gd name="T61" fmla="*/ 1504 h 2384"/>
              <a:gd name="T62" fmla="*/ 3360 w 4064"/>
              <a:gd name="T63" fmla="*/ 1808 h 2384"/>
              <a:gd name="T64" fmla="*/ 3392 w 4064"/>
              <a:gd name="T65" fmla="*/ 1904 h 2384"/>
              <a:gd name="T66" fmla="*/ 3408 w 4064"/>
              <a:gd name="T67" fmla="*/ 1952 h 2384"/>
              <a:gd name="T68" fmla="*/ 3536 w 4064"/>
              <a:gd name="T69" fmla="*/ 2096 h 2384"/>
              <a:gd name="T70" fmla="*/ 3840 w 4064"/>
              <a:gd name="T71" fmla="*/ 2272 h 2384"/>
              <a:gd name="T72" fmla="*/ 3952 w 4064"/>
              <a:gd name="T73" fmla="*/ 2352 h 2384"/>
              <a:gd name="T74" fmla="*/ 4032 w 4064"/>
              <a:gd name="T75" fmla="*/ 2368 h 2384"/>
              <a:gd name="T76" fmla="*/ 4064 w 4064"/>
              <a:gd name="T77" fmla="*/ 2384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76200" cap="flat" cmpd="sng">
            <a:solidFill>
              <a:srgbClr val="09991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4" name="Freeform 16"/>
          <p:cNvSpPr>
            <a:spLocks/>
          </p:cNvSpPr>
          <p:nvPr/>
        </p:nvSpPr>
        <p:spPr bwMode="auto">
          <a:xfrm>
            <a:off x="1727200" y="1955800"/>
            <a:ext cx="6273800" cy="3581400"/>
          </a:xfrm>
          <a:custGeom>
            <a:avLst/>
            <a:gdLst>
              <a:gd name="T0" fmla="*/ 3952 w 3952"/>
              <a:gd name="T1" fmla="*/ 0 h 2256"/>
              <a:gd name="T2" fmla="*/ 3824 w 3952"/>
              <a:gd name="T3" fmla="*/ 80 h 2256"/>
              <a:gd name="T4" fmla="*/ 3792 w 3952"/>
              <a:gd name="T5" fmla="*/ 160 h 2256"/>
              <a:gd name="T6" fmla="*/ 3760 w 3952"/>
              <a:gd name="T7" fmla="*/ 256 h 2256"/>
              <a:gd name="T8" fmla="*/ 3712 w 3952"/>
              <a:gd name="T9" fmla="*/ 464 h 2256"/>
              <a:gd name="T10" fmla="*/ 3360 w 3952"/>
              <a:gd name="T11" fmla="*/ 576 h 2256"/>
              <a:gd name="T12" fmla="*/ 3264 w 3952"/>
              <a:gd name="T13" fmla="*/ 608 h 2256"/>
              <a:gd name="T14" fmla="*/ 3168 w 3952"/>
              <a:gd name="T15" fmla="*/ 672 h 2256"/>
              <a:gd name="T16" fmla="*/ 3024 w 3952"/>
              <a:gd name="T17" fmla="*/ 880 h 2256"/>
              <a:gd name="T18" fmla="*/ 2752 w 3952"/>
              <a:gd name="T19" fmla="*/ 1232 h 2256"/>
              <a:gd name="T20" fmla="*/ 1904 w 3952"/>
              <a:gd name="T21" fmla="*/ 1248 h 2256"/>
              <a:gd name="T22" fmla="*/ 1264 w 3952"/>
              <a:gd name="T23" fmla="*/ 1600 h 2256"/>
              <a:gd name="T24" fmla="*/ 720 w 3952"/>
              <a:gd name="T25" fmla="*/ 2016 h 2256"/>
              <a:gd name="T26" fmla="*/ 240 w 3952"/>
              <a:gd name="T27" fmla="*/ 2000 h 2256"/>
              <a:gd name="T28" fmla="*/ 176 w 3952"/>
              <a:gd name="T29" fmla="*/ 2032 h 2256"/>
              <a:gd name="T30" fmla="*/ 128 w 3952"/>
              <a:gd name="T31" fmla="*/ 2048 h 2256"/>
              <a:gd name="T32" fmla="*/ 64 w 3952"/>
              <a:gd name="T33" fmla="*/ 2144 h 2256"/>
              <a:gd name="T34" fmla="*/ 0 w 3952"/>
              <a:gd name="T35" fmla="*/ 2256 h 2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952" h="2256">
                <a:moveTo>
                  <a:pt x="3952" y="0"/>
                </a:moveTo>
                <a:cubicBezTo>
                  <a:pt x="3864" y="29"/>
                  <a:pt x="3859" y="9"/>
                  <a:pt x="3824" y="80"/>
                </a:cubicBezTo>
                <a:cubicBezTo>
                  <a:pt x="3811" y="105"/>
                  <a:pt x="3801" y="133"/>
                  <a:pt x="3792" y="160"/>
                </a:cubicBezTo>
                <a:cubicBezTo>
                  <a:pt x="3780" y="191"/>
                  <a:pt x="3760" y="256"/>
                  <a:pt x="3760" y="256"/>
                </a:cubicBezTo>
                <a:cubicBezTo>
                  <a:pt x="3757" y="274"/>
                  <a:pt x="3739" y="445"/>
                  <a:pt x="3712" y="464"/>
                </a:cubicBezTo>
                <a:cubicBezTo>
                  <a:pt x="3603" y="536"/>
                  <a:pt x="3481" y="539"/>
                  <a:pt x="3360" y="576"/>
                </a:cubicBezTo>
                <a:cubicBezTo>
                  <a:pt x="3327" y="585"/>
                  <a:pt x="3292" y="589"/>
                  <a:pt x="3264" y="608"/>
                </a:cubicBezTo>
                <a:cubicBezTo>
                  <a:pt x="3232" y="629"/>
                  <a:pt x="3168" y="672"/>
                  <a:pt x="3168" y="672"/>
                </a:cubicBezTo>
                <a:cubicBezTo>
                  <a:pt x="3126" y="734"/>
                  <a:pt x="3050" y="809"/>
                  <a:pt x="3024" y="880"/>
                </a:cubicBezTo>
                <a:cubicBezTo>
                  <a:pt x="2977" y="1004"/>
                  <a:pt x="2926" y="1225"/>
                  <a:pt x="2752" y="1232"/>
                </a:cubicBezTo>
                <a:cubicBezTo>
                  <a:pt x="2469" y="1241"/>
                  <a:pt x="2186" y="1242"/>
                  <a:pt x="1904" y="1248"/>
                </a:cubicBezTo>
                <a:cubicBezTo>
                  <a:pt x="1630" y="1293"/>
                  <a:pt x="1465" y="1421"/>
                  <a:pt x="1264" y="1600"/>
                </a:cubicBezTo>
                <a:cubicBezTo>
                  <a:pt x="1087" y="1757"/>
                  <a:pt x="961" y="1955"/>
                  <a:pt x="720" y="2016"/>
                </a:cubicBezTo>
                <a:cubicBezTo>
                  <a:pt x="519" y="2004"/>
                  <a:pt x="424" y="1981"/>
                  <a:pt x="240" y="2000"/>
                </a:cubicBezTo>
                <a:cubicBezTo>
                  <a:pt x="218" y="2010"/>
                  <a:pt x="197" y="2022"/>
                  <a:pt x="176" y="2032"/>
                </a:cubicBezTo>
                <a:cubicBezTo>
                  <a:pt x="160" y="2038"/>
                  <a:pt x="139" y="2036"/>
                  <a:pt x="128" y="2048"/>
                </a:cubicBezTo>
                <a:cubicBezTo>
                  <a:pt x="100" y="2075"/>
                  <a:pt x="85" y="2112"/>
                  <a:pt x="64" y="2144"/>
                </a:cubicBezTo>
                <a:cubicBezTo>
                  <a:pt x="42" y="2176"/>
                  <a:pt x="0" y="2215"/>
                  <a:pt x="0" y="2256"/>
                </a:cubicBezTo>
              </a:path>
            </a:pathLst>
          </a:custGeom>
          <a:noFill/>
          <a:ln w="5715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1400" b="1" i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8731250" y="639127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7194" name="Rectangle 26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7195" name="Group 27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7196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7" name="Rectangle 29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98" name="Rectangle 30"/>
          <p:cNvSpPr>
            <a:spLocks noChangeArrowheads="1"/>
          </p:cNvSpPr>
          <p:nvPr/>
        </p:nvSpPr>
        <p:spPr bwMode="auto">
          <a:xfrm>
            <a:off x="0" y="3175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3" grpId="0" animBg="1"/>
      <p:bldP spid="7185" grpId="0" animBg="1"/>
      <p:bldP spid="718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578" name="Group 130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232579" name="Rectangle 131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580" name="Rectangle 132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245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5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23245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3245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6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6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GZ</a:t>
            </a:r>
          </a:p>
        </p:txBody>
      </p:sp>
      <p:sp>
        <p:nvSpPr>
          <p:cNvPr id="23246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KZ</a:t>
            </a:r>
          </a:p>
        </p:txBody>
      </p:sp>
      <p:sp>
        <p:nvSpPr>
          <p:cNvPr id="23246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MD</a:t>
            </a:r>
          </a:p>
        </p:txBody>
      </p:sp>
      <p:sp>
        <p:nvSpPr>
          <p:cNvPr id="23246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6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6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67" name="Rectangle 19"/>
          <p:cNvSpPr>
            <a:spLocks noChangeArrowheads="1"/>
          </p:cNvSpPr>
          <p:nvPr/>
        </p:nvSpPr>
        <p:spPr bwMode="auto">
          <a:xfrm>
            <a:off x="0" y="260350"/>
            <a:ext cx="26733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  <p:sp>
        <p:nvSpPr>
          <p:cNvPr id="23246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KD</a:t>
            </a:r>
          </a:p>
        </p:txBody>
      </p:sp>
      <p:sp>
        <p:nvSpPr>
          <p:cNvPr id="23246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70" name="Rectangle 22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71" name="Rectangle 23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232472" name="Rectangle 24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232473" name="Rectangle 25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232474" name="Rectangle 26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232475" name="Oval 2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76" name="Rectangle 28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232477" name="Rectangle 2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232478" name="Rectangle 3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232479" name="Rectangle 31"/>
          <p:cNvSpPr>
            <a:spLocks noChangeArrowheads="1"/>
          </p:cNvSpPr>
          <p:nvPr/>
        </p:nvSpPr>
        <p:spPr bwMode="auto">
          <a:xfrm>
            <a:off x="3205163" y="5164138"/>
            <a:ext cx="587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SK</a:t>
            </a:r>
          </a:p>
        </p:txBody>
      </p:sp>
      <p:sp>
        <p:nvSpPr>
          <p:cNvPr id="232480" name="Rectangle 32"/>
          <p:cNvSpPr>
            <a:spLocks noChangeArrowheads="1"/>
          </p:cNvSpPr>
          <p:nvPr/>
        </p:nvSpPr>
        <p:spPr bwMode="auto">
          <a:xfrm>
            <a:off x="1851025" y="4081463"/>
            <a:ext cx="3000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I</a:t>
            </a:r>
          </a:p>
        </p:txBody>
      </p:sp>
      <p:sp>
        <p:nvSpPr>
          <p:cNvPr id="232481" name="Rectangle 33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NK</a:t>
            </a:r>
          </a:p>
        </p:txBody>
      </p:sp>
      <p:sp>
        <p:nvSpPr>
          <p:cNvPr id="232482" name="Freeform 3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3" name="Freeform 3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4" name="Freeform 3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5" name="Freeform 37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6" name="Freeform 38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7" name="Freeform 39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8" name="Freeform 40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9" name="Freeform 4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2490" name="Group 42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32491" name="Line 43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92" name="Line 44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93" name="Line 45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94" name="Line 46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2495" name="Freeform 47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96" name="Freeform 48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98" name="Oval 50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99" name="Oval 51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0" name="Oval 52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1" name="Oval 53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2" name="Oval 54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3" name="Oval 5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4" name="Oval 5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5" name="Oval 5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6" name="Oval 58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2508" name="Group 60"/>
          <p:cNvGrpSpPr>
            <a:grpSpLocks/>
          </p:cNvGrpSpPr>
          <p:nvPr/>
        </p:nvGrpSpPr>
        <p:grpSpPr bwMode="auto">
          <a:xfrm>
            <a:off x="2284413" y="1403350"/>
            <a:ext cx="2962275" cy="1343025"/>
            <a:chOff x="2287" y="2052"/>
            <a:chExt cx="1866" cy="846"/>
          </a:xfrm>
        </p:grpSpPr>
        <p:sp>
          <p:nvSpPr>
            <p:cNvPr id="232509" name="Rectangle 6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10" name="AutoShape 6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11" name="Rectangle 6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12" name="Rectangle 64"/>
            <p:cNvSpPr>
              <a:spLocks noChangeArrowheads="1"/>
            </p:cNvSpPr>
            <p:nvPr/>
          </p:nvSpPr>
          <p:spPr bwMode="auto">
            <a:xfrm>
              <a:off x="2287" y="2078"/>
              <a:ext cx="115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 i="0">
                  <a:solidFill>
                    <a:srgbClr val="790015"/>
                  </a:solidFill>
                  <a:effectLst/>
                  <a:latin typeface="Helvetica" charset="0"/>
                </a:rPr>
                <a:t>     PELHOUKESHU</a:t>
              </a:r>
              <a:endParaRPr lang="en-US" sz="16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13" name="Line 6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14" name="Group 66"/>
          <p:cNvGrpSpPr>
            <a:grpSpLocks/>
          </p:cNvGrpSpPr>
          <p:nvPr/>
        </p:nvGrpSpPr>
        <p:grpSpPr bwMode="auto">
          <a:xfrm>
            <a:off x="2686050" y="1682750"/>
            <a:ext cx="2763838" cy="1343025"/>
            <a:chOff x="2412" y="2052"/>
            <a:chExt cx="1741" cy="846"/>
          </a:xfrm>
        </p:grpSpPr>
        <p:sp>
          <p:nvSpPr>
            <p:cNvPr id="232515" name="Rectangle 6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16" name="AutoShape 6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17" name="Rectangle 6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18" name="Rectangle 70"/>
            <p:cNvSpPr>
              <a:spLocks noChangeArrowheads="1"/>
            </p:cNvSpPr>
            <p:nvPr/>
          </p:nvSpPr>
          <p:spPr bwMode="auto">
            <a:xfrm>
              <a:off x="2434" y="2078"/>
              <a:ext cx="8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 ABRAHAM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19" name="Line 7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20" name="Group 72"/>
          <p:cNvGrpSpPr>
            <a:grpSpLocks/>
          </p:cNvGrpSpPr>
          <p:nvPr/>
        </p:nvGrpSpPr>
        <p:grpSpPr bwMode="auto">
          <a:xfrm>
            <a:off x="2913063" y="1987550"/>
            <a:ext cx="2763837" cy="1343025"/>
            <a:chOff x="2412" y="2052"/>
            <a:chExt cx="1741" cy="846"/>
          </a:xfrm>
        </p:grpSpPr>
        <p:sp>
          <p:nvSpPr>
            <p:cNvPr id="232521" name="Rectangle 7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22" name="AutoShape 7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23" name="Rectangle 7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24" name="Rectangle 76"/>
            <p:cNvSpPr>
              <a:spLocks noChangeArrowheads="1"/>
            </p:cNvSpPr>
            <p:nvPr/>
          </p:nvSpPr>
          <p:spPr bwMode="auto">
            <a:xfrm>
              <a:off x="2570" y="2078"/>
              <a:ext cx="59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 JOSEF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25" name="Line 7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26" name="Group 78"/>
          <p:cNvGrpSpPr>
            <a:grpSpLocks/>
          </p:cNvGrpSpPr>
          <p:nvPr/>
        </p:nvGrpSpPr>
        <p:grpSpPr bwMode="auto">
          <a:xfrm>
            <a:off x="3143250" y="2317750"/>
            <a:ext cx="2763838" cy="1343025"/>
            <a:chOff x="2412" y="2052"/>
            <a:chExt cx="1741" cy="846"/>
          </a:xfrm>
        </p:grpSpPr>
        <p:sp>
          <p:nvSpPr>
            <p:cNvPr id="232527" name="Rectangle 7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28" name="AutoShape 8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29" name="Rectangle 8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30" name="Rectangle 82"/>
            <p:cNvSpPr>
              <a:spLocks noChangeArrowheads="1"/>
            </p:cNvSpPr>
            <p:nvPr/>
          </p:nvSpPr>
          <p:spPr bwMode="auto">
            <a:xfrm>
              <a:off x="2590" y="2078"/>
              <a:ext cx="55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 MOSA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31" name="Line 8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32" name="Group 84"/>
          <p:cNvGrpSpPr>
            <a:grpSpLocks/>
          </p:cNvGrpSpPr>
          <p:nvPr/>
        </p:nvGrpSpPr>
        <p:grpSpPr bwMode="auto">
          <a:xfrm>
            <a:off x="3370263" y="2635250"/>
            <a:ext cx="2763837" cy="1343025"/>
            <a:chOff x="2412" y="2052"/>
            <a:chExt cx="1741" cy="846"/>
          </a:xfrm>
        </p:grpSpPr>
        <p:sp>
          <p:nvSpPr>
            <p:cNvPr id="232533" name="Rectangle 8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34" name="AutoShape 8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35" name="Rectangle 8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36" name="Rectangle 88"/>
            <p:cNvSpPr>
              <a:spLocks noChangeArrowheads="1"/>
            </p:cNvSpPr>
            <p:nvPr/>
          </p:nvSpPr>
          <p:spPr bwMode="auto">
            <a:xfrm>
              <a:off x="2506" y="2078"/>
              <a:ext cx="7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 JOSHUA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37" name="Line 8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38" name="Group 90"/>
          <p:cNvGrpSpPr>
            <a:grpSpLocks/>
          </p:cNvGrpSpPr>
          <p:nvPr/>
        </p:nvGrpSpPr>
        <p:grpSpPr bwMode="auto">
          <a:xfrm>
            <a:off x="3613150" y="2965450"/>
            <a:ext cx="2763838" cy="1343025"/>
            <a:chOff x="2412" y="2052"/>
            <a:chExt cx="1741" cy="846"/>
          </a:xfrm>
        </p:grpSpPr>
        <p:sp>
          <p:nvSpPr>
            <p:cNvPr id="232539" name="Rectangle 9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40" name="AutoShape 9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41" name="Rectangle 9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42" name="Rectangle 94"/>
            <p:cNvSpPr>
              <a:spLocks noChangeArrowheads="1"/>
            </p:cNvSpPr>
            <p:nvPr/>
          </p:nvSpPr>
          <p:spPr bwMode="auto">
            <a:xfrm>
              <a:off x="2486" y="2078"/>
              <a:ext cx="7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ULAKRIKO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43" name="Line 9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44" name="Group 96"/>
          <p:cNvGrpSpPr>
            <a:grpSpLocks/>
          </p:cNvGrpSpPr>
          <p:nvPr/>
        </p:nvGrpSpPr>
        <p:grpSpPr bwMode="auto">
          <a:xfrm>
            <a:off x="3879850" y="3321050"/>
            <a:ext cx="2763838" cy="1343025"/>
            <a:chOff x="2412" y="2052"/>
            <a:chExt cx="1741" cy="846"/>
          </a:xfrm>
        </p:grpSpPr>
        <p:sp>
          <p:nvSpPr>
            <p:cNvPr id="232545" name="Rectangle 9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46" name="AutoShape 9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47" name="Rectangle 9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48" name="Rectangle 100"/>
            <p:cNvSpPr>
              <a:spLocks noChangeArrowheads="1"/>
            </p:cNvSpPr>
            <p:nvPr/>
          </p:nvSpPr>
          <p:spPr bwMode="auto">
            <a:xfrm>
              <a:off x="2454" y="2078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KEDIMIAKO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49" name="Line 10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50" name="Group 102"/>
          <p:cNvGrpSpPr>
            <a:grpSpLocks/>
          </p:cNvGrpSpPr>
          <p:nvPr/>
        </p:nvGrpSpPr>
        <p:grpSpPr bwMode="auto">
          <a:xfrm>
            <a:off x="3965575" y="3676650"/>
            <a:ext cx="2919413" cy="1343025"/>
            <a:chOff x="2314" y="2052"/>
            <a:chExt cx="1839" cy="846"/>
          </a:xfrm>
        </p:grpSpPr>
        <p:sp>
          <p:nvSpPr>
            <p:cNvPr id="232551" name="Rectangle 10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52" name="AutoShape 10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53" name="Rectangle 10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54" name="Rectangle 106"/>
            <p:cNvSpPr>
              <a:spLocks noChangeArrowheads="1"/>
            </p:cNvSpPr>
            <p:nvPr/>
          </p:nvSpPr>
          <p:spPr bwMode="auto">
            <a:xfrm>
              <a:off x="2314" y="2078"/>
              <a:ext cx="1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  </a:t>
              </a:r>
              <a:r>
                <a:rPr lang="en-US" sz="1600" b="1" i="0">
                  <a:solidFill>
                    <a:srgbClr val="790015"/>
                  </a:solidFill>
                  <a:effectLst/>
                  <a:latin typeface="Helvetica" charset="0"/>
                </a:rPr>
                <a:t>MIADIA KECHU</a:t>
              </a:r>
              <a:endParaRPr lang="en-US" sz="16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55" name="Line 10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56" name="Group 108"/>
          <p:cNvGrpSpPr>
            <a:grpSpLocks/>
          </p:cNvGrpSpPr>
          <p:nvPr/>
        </p:nvGrpSpPr>
        <p:grpSpPr bwMode="auto">
          <a:xfrm>
            <a:off x="4425950" y="4011613"/>
            <a:ext cx="2760663" cy="1333500"/>
            <a:chOff x="2652" y="2271"/>
            <a:chExt cx="1739" cy="840"/>
          </a:xfrm>
        </p:grpSpPr>
        <p:sp>
          <p:nvSpPr>
            <p:cNvPr id="232557" name="Rectangle 109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58" name="AutoShape 110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59" name="Rectangle 111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60" name="Rectangle 112"/>
            <p:cNvSpPr>
              <a:spLocks noChangeArrowheads="1"/>
            </p:cNvSpPr>
            <p:nvPr/>
          </p:nvSpPr>
          <p:spPr bwMode="auto">
            <a:xfrm>
              <a:off x="2815" y="2298"/>
              <a:ext cx="6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 ZIKETA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  <p:grpSp>
        <p:nvGrpSpPr>
          <p:cNvPr id="232561" name="Group 113"/>
          <p:cNvGrpSpPr>
            <a:grpSpLocks/>
          </p:cNvGrpSpPr>
          <p:nvPr/>
        </p:nvGrpSpPr>
        <p:grpSpPr bwMode="auto">
          <a:xfrm>
            <a:off x="4705350" y="4360863"/>
            <a:ext cx="2762250" cy="1479550"/>
            <a:chOff x="3948" y="107"/>
            <a:chExt cx="1740" cy="932"/>
          </a:xfrm>
        </p:grpSpPr>
        <p:sp>
          <p:nvSpPr>
            <p:cNvPr id="232562" name="Rectangle 114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63" name="AutoShape 115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64" name="Rectangle 116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2565" name="Group 117"/>
            <p:cNvGrpSpPr>
              <a:grpSpLocks/>
            </p:cNvGrpSpPr>
            <p:nvPr/>
          </p:nvGrpSpPr>
          <p:grpSpPr bwMode="auto">
            <a:xfrm>
              <a:off x="4058" y="130"/>
              <a:ext cx="679" cy="283"/>
              <a:chOff x="3082" y="3101"/>
              <a:chExt cx="532" cy="235"/>
            </a:xfrm>
          </p:grpSpPr>
          <p:sp>
            <p:nvSpPr>
              <p:cNvPr id="232566" name="Rectangle 118"/>
              <p:cNvSpPr>
                <a:spLocks noChangeArrowheads="1"/>
              </p:cNvSpPr>
              <p:nvPr/>
            </p:nvSpPr>
            <p:spPr bwMode="auto">
              <a:xfrm>
                <a:off x="3082" y="3113"/>
                <a:ext cx="146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i="0">
                    <a:solidFill>
                      <a:srgbClr val="790015"/>
                    </a:solidFill>
                    <a:effectLst/>
                    <a:latin typeface="Helvetica" charset="0"/>
                  </a:rPr>
                  <a:t>   </a:t>
                </a:r>
                <a:endParaRPr lang="en-US" sz="40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232567" name="Rectangle 119"/>
              <p:cNvSpPr>
                <a:spLocks noChangeArrowheads="1"/>
              </p:cNvSpPr>
              <p:nvPr/>
            </p:nvSpPr>
            <p:spPr bwMode="auto">
              <a:xfrm>
                <a:off x="3138" y="3101"/>
                <a:ext cx="47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 i="0">
                    <a:solidFill>
                      <a:srgbClr val="790015"/>
                    </a:solidFill>
                    <a:effectLst/>
                    <a:latin typeface="Helvetica" charset="0"/>
                  </a:rPr>
                  <a:t>JESU</a:t>
                </a:r>
                <a:endParaRPr lang="en-US" sz="40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232568" name="Line 120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569" name="Line 121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2570" name="Text Box 1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32575" name="Rectangle 1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80</a:t>
            </a:r>
          </a:p>
        </p:txBody>
      </p:sp>
      <p:sp>
        <p:nvSpPr>
          <p:cNvPr id="232576" name="Text Box 1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32577" name="Rectangle 129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2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0" name="Rectangle 4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93541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2382838" y="1227138"/>
            <a:ext cx="6296025" cy="27003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8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TSIE N MESETE…</a:t>
            </a:r>
          </a:p>
          <a:p>
            <a:pPr>
              <a:spcBef>
                <a:spcPct val="50000"/>
              </a:spcBef>
            </a:pPr>
            <a:r>
              <a:rPr lang="en-US" sz="38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THIEDZU NIATHUTSA KIJU MIARHI N CU NUNU CHULIECIE</a:t>
            </a:r>
          </a:p>
        </p:txBody>
      </p:sp>
      <p:sp>
        <p:nvSpPr>
          <p:cNvPr id="193544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pic>
        <p:nvPicPr>
          <p:cNvPr id="19354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1763713"/>
            <a:ext cx="2527300" cy="3408362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549" name="Text Box 13"/>
          <p:cNvSpPr txBox="1">
            <a:spLocks noChangeArrowheads="1"/>
          </p:cNvSpPr>
          <p:nvPr/>
        </p:nvSpPr>
        <p:spPr bwMode="auto">
          <a:xfrm>
            <a:off x="719138" y="5254625"/>
            <a:ext cx="6991350" cy="87947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FFF00"/>
                </a:solidFill>
                <a:effectLst/>
              </a:rPr>
              <a:t>KEPHRU KEKROHI NUNU KIJU MIARHI TSILETE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 i="0">
                <a:solidFill>
                  <a:srgbClr val="FFFF00"/>
                </a:solidFill>
                <a:effectLst/>
              </a:rPr>
              <a:t>#30</a:t>
            </a:r>
          </a:p>
        </p:txBody>
      </p:sp>
      <p:sp>
        <p:nvSpPr>
          <p:cNvPr id="193552" name="Rectangle 1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81</a:t>
            </a:r>
          </a:p>
        </p:txBody>
      </p:sp>
      <p:sp>
        <p:nvSpPr>
          <p:cNvPr id="193553" name="Rectangle 17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193554" name="Group 18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193555" name="Rectangle 19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556" name="Rectangle 20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3557" name="Rectangle 21"/>
          <p:cNvSpPr>
            <a:spLocks noChangeArrowheads="1"/>
          </p:cNvSpPr>
          <p:nvPr/>
        </p:nvSpPr>
        <p:spPr bwMode="auto">
          <a:xfrm>
            <a:off x="0" y="2667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2" grpId="0" autoUpdateAnimBg="0"/>
      <p:bldP spid="193549" grpId="0" animBg="1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1588" cy="198437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099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 i="0">
              <a:solidFill>
                <a:srgbClr val="FFEC14"/>
              </a:solidFill>
              <a:effectLst/>
              <a:latin typeface="Times" charset="0"/>
            </a:endParaRP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2730500" y="358775"/>
            <a:ext cx="6418263" cy="9461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 err="1">
                <a:solidFill>
                  <a:srgbClr val="FFFFFF"/>
                </a:solidFill>
                <a:effectLst/>
              </a:rPr>
              <a:t>Tsie</a:t>
            </a:r>
            <a:r>
              <a:rPr lang="en-US" b="1" dirty="0">
                <a:solidFill>
                  <a:srgbClr val="FFFFFF"/>
                </a:solidFill>
                <a:effectLst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</a:rPr>
              <a:t>Ketholeshuda</a:t>
            </a:r>
            <a:r>
              <a:rPr lang="en-US" b="1" dirty="0">
                <a:solidFill>
                  <a:srgbClr val="FFFFFF"/>
                </a:solidFill>
                <a:effectLst/>
              </a:rPr>
              <a:t>…</a:t>
            </a:r>
            <a:r>
              <a:rPr lang="en-US" dirty="0">
                <a:solidFill>
                  <a:srgbClr val="FFFFFF"/>
                </a:solidFill>
                <a:effectLst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</a:rPr>
              <a:t>Dietherieko</a:t>
            </a:r>
            <a:r>
              <a:rPr lang="en-US" b="1" dirty="0">
                <a:solidFill>
                  <a:srgbClr val="FFFFFF"/>
                </a:solidFill>
                <a:effectLst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</a:rPr>
              <a:t>nkele</a:t>
            </a:r>
            <a:r>
              <a:rPr lang="en-US" b="1" dirty="0">
                <a:solidFill>
                  <a:srgbClr val="FFFFFF"/>
                </a:solidFill>
                <a:effectLst/>
              </a:rPr>
              <a:t> nu bate …</a:t>
            </a:r>
          </a:p>
        </p:txBody>
      </p:sp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401638" y="1519238"/>
            <a:ext cx="8742362" cy="2554546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3F1B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 dirty="0">
                <a:solidFill>
                  <a:srgbClr val="FFCC18"/>
                </a:solidFill>
                <a:effectLst/>
              </a:rPr>
              <a:t>			</a:t>
            </a:r>
            <a:r>
              <a:rPr lang="en-US" sz="2400" b="1" i="0" dirty="0">
                <a:solidFill>
                  <a:srgbClr val="FFCC18"/>
                </a:solidFill>
                <a:effectLst/>
              </a:rPr>
              <a:t>•</a:t>
            </a:r>
            <a:r>
              <a:rPr lang="en-US" sz="2400" b="1" i="0" dirty="0" err="1">
                <a:solidFill>
                  <a:srgbClr val="FFCC18"/>
                </a:solidFill>
                <a:effectLst/>
              </a:rPr>
              <a:t>Ndo</a:t>
            </a:r>
            <a:r>
              <a:rPr lang="en-US" sz="2400" b="1" i="0" dirty="0">
                <a:solidFill>
                  <a:srgbClr val="FFCC18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FFCC18"/>
                </a:solidFill>
                <a:effectLst/>
              </a:rPr>
              <a:t>Hau</a:t>
            </a:r>
            <a:r>
              <a:rPr lang="en-US" sz="2400" b="1" i="0" dirty="0">
                <a:solidFill>
                  <a:srgbClr val="FFCC18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FFCC18"/>
                </a:solidFill>
                <a:effectLst/>
              </a:rPr>
              <a:t>Liro</a:t>
            </a:r>
            <a:r>
              <a:rPr lang="en-US" sz="2400" b="1" i="0" dirty="0">
                <a:solidFill>
                  <a:srgbClr val="FFCC18"/>
                </a:solidFill>
                <a:effectLst/>
              </a:rPr>
              <a:t> </a:t>
            </a:r>
            <a:r>
              <a:rPr lang="ja-JP" altLang="en-US" sz="2400" b="1" i="0" dirty="0">
                <a:solidFill>
                  <a:srgbClr val="FFFFFF"/>
                </a:solidFill>
                <a:effectLst/>
                <a:latin typeface="Arial"/>
              </a:rPr>
              <a:t>“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Ketholeshu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Da</a:t>
            </a:r>
            <a:r>
              <a:rPr lang="ja-JP" altLang="en-US" sz="2400" b="1" i="0" dirty="0">
                <a:solidFill>
                  <a:srgbClr val="FFFFFF"/>
                </a:solidFill>
                <a:effectLst/>
                <a:latin typeface="Arial"/>
              </a:rPr>
              <a:t>”</a:t>
            </a:r>
            <a:endParaRPr lang="en-US" sz="2400" b="1" i="0" dirty="0">
              <a:solidFill>
                <a:srgbClr val="FFFFFF"/>
              </a:solidFill>
              <a:effectLst/>
            </a:endParaRPr>
          </a:p>
          <a:p>
            <a:pPr algn="l">
              <a:spcBef>
                <a:spcPct val="50000"/>
              </a:spcBef>
            </a:pPr>
            <a:r>
              <a:rPr lang="en-US" sz="2400" b="1" i="0" dirty="0">
                <a:solidFill>
                  <a:srgbClr val="FFCC18"/>
                </a:solidFill>
                <a:effectLst/>
              </a:rPr>
              <a:t>•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N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Mhale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2400" b="1" i="0" dirty="0">
                <a:solidFill>
                  <a:srgbClr val="FFCC18"/>
                </a:solidFill>
                <a:effectLst/>
              </a:rPr>
              <a:t>Nu</a:t>
            </a:r>
            <a:r>
              <a:rPr lang="en-US" sz="2400" b="1" i="0" dirty="0">
                <a:solidFill>
                  <a:srgbClr val="1EAFCC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FFCC18"/>
                </a:solidFill>
                <a:effectLst/>
              </a:rPr>
              <a:t>Khrushuketou</a:t>
            </a:r>
            <a:r>
              <a:rPr lang="en-US" sz="2400" b="1" i="0" dirty="0">
                <a:solidFill>
                  <a:srgbClr val="FFCC18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Cabi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</a:t>
            </a:r>
            <a:r>
              <a:rPr lang="ja-JP" altLang="en-US" sz="2400" b="1" i="0" dirty="0">
                <a:solidFill>
                  <a:srgbClr val="FFCC18"/>
                </a:solidFill>
                <a:effectLst/>
                <a:latin typeface="Arial"/>
              </a:rPr>
              <a:t>“</a:t>
            </a:r>
            <a:r>
              <a:rPr lang="en-US" sz="2400" b="1" i="0" dirty="0" err="1">
                <a:solidFill>
                  <a:srgbClr val="FFCC18"/>
                </a:solidFill>
                <a:effectLst/>
              </a:rPr>
              <a:t>Ketholeshu</a:t>
            </a:r>
            <a:r>
              <a:rPr lang="en-US" sz="2400" b="1" i="0" dirty="0">
                <a:solidFill>
                  <a:srgbClr val="FFCC18"/>
                </a:solidFill>
                <a:effectLst/>
              </a:rPr>
              <a:t> Da</a:t>
            </a:r>
            <a:r>
              <a:rPr lang="ja-JP" altLang="en-US" sz="2400" b="1" i="0" dirty="0">
                <a:solidFill>
                  <a:srgbClr val="FFCC18"/>
                </a:solidFill>
                <a:effectLst/>
                <a:latin typeface="Arial"/>
              </a:rPr>
              <a:t>”</a:t>
            </a:r>
            <a:r>
              <a:rPr lang="en-US" sz="2400" b="1" i="0" dirty="0">
                <a:solidFill>
                  <a:srgbClr val="FFCC18"/>
                </a:solidFill>
                <a:effectLst/>
              </a:rPr>
              <a:t>…P7KJ</a:t>
            </a:r>
          </a:p>
          <a:p>
            <a:pPr algn="l">
              <a:spcBef>
                <a:spcPct val="50000"/>
              </a:spcBef>
            </a:pPr>
            <a:r>
              <a:rPr lang="en-US" sz="2400" b="1" i="0" dirty="0">
                <a:solidFill>
                  <a:srgbClr val="FFCC18"/>
                </a:solidFill>
                <a:effectLst/>
              </a:rPr>
              <a:t>•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Kele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Miarhi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2400" b="1" i="0" dirty="0">
                <a:solidFill>
                  <a:srgbClr val="FFCC18"/>
                </a:solidFill>
                <a:effectLst/>
              </a:rPr>
              <a:t>Nu </a:t>
            </a:r>
            <a:r>
              <a:rPr lang="en-US" sz="2400" b="1" i="0" dirty="0" err="1">
                <a:solidFill>
                  <a:srgbClr val="FFCC18"/>
                </a:solidFill>
                <a:effectLst/>
              </a:rPr>
              <a:t>Ketholeshuda</a:t>
            </a:r>
            <a:r>
              <a:rPr lang="en-US" sz="2400" b="1" i="0" dirty="0">
                <a:solidFill>
                  <a:srgbClr val="FFCC18"/>
                </a:solidFill>
                <a:effectLst/>
              </a:rPr>
              <a:t> Nu </a:t>
            </a:r>
            <a:r>
              <a:rPr lang="en-US" sz="2400" b="1" i="0" dirty="0" err="1">
                <a:solidFill>
                  <a:srgbClr val="FFCC18"/>
                </a:solidFill>
                <a:effectLst/>
              </a:rPr>
              <a:t>Mhatho</a:t>
            </a:r>
            <a:r>
              <a:rPr lang="en-US" sz="2400" b="1" i="0" dirty="0">
                <a:solidFill>
                  <a:srgbClr val="FFCC18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FFCC18"/>
                </a:solidFill>
                <a:effectLst/>
              </a:rPr>
              <a:t>Kemeyie</a:t>
            </a:r>
            <a:r>
              <a:rPr lang="en-US" sz="2400" b="1" i="0" dirty="0">
                <a:solidFill>
                  <a:srgbClr val="FFCC18"/>
                </a:solidFill>
                <a:effectLst/>
              </a:rPr>
              <a:t>      </a:t>
            </a:r>
            <a:r>
              <a:rPr lang="en-US" sz="2400" b="1" i="0" dirty="0" err="1">
                <a:solidFill>
                  <a:srgbClr val="FFCC18"/>
                </a:solidFill>
                <a:effectLst/>
              </a:rPr>
              <a:t>Voketako</a:t>
            </a:r>
            <a:r>
              <a:rPr lang="en-US" sz="2400" b="1" i="0" dirty="0">
                <a:solidFill>
                  <a:srgbClr val="FFCC18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FFCC18"/>
                </a:solidFill>
                <a:effectLst/>
              </a:rPr>
              <a:t>Pfukechu</a:t>
            </a:r>
            <a:r>
              <a:rPr lang="en-US" sz="2400" b="1" i="0" dirty="0">
                <a:solidFill>
                  <a:srgbClr val="FFCC18"/>
                </a:solidFill>
                <a:effectLst/>
              </a:rPr>
              <a:t>.</a:t>
            </a:r>
          </a:p>
          <a:p>
            <a:pPr algn="l">
              <a:spcBef>
                <a:spcPct val="50000"/>
              </a:spcBef>
            </a:pPr>
            <a:endParaRPr lang="en-US" sz="2400" b="1" i="0" dirty="0">
              <a:solidFill>
                <a:srgbClr val="FFCC18"/>
              </a:solidFill>
              <a:effectLst/>
            </a:endParaRPr>
          </a:p>
        </p:txBody>
      </p:sp>
      <p:sp>
        <p:nvSpPr>
          <p:cNvPr id="260102" name="AutoShape 6"/>
          <p:cNvSpPr>
            <a:spLocks noChangeArrowheads="1"/>
          </p:cNvSpPr>
          <p:nvPr/>
        </p:nvSpPr>
        <p:spPr bwMode="auto">
          <a:xfrm>
            <a:off x="400050" y="2655888"/>
            <a:ext cx="7986713" cy="9842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0105" name="Rectangle 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82</a:t>
            </a:r>
          </a:p>
        </p:txBody>
      </p:sp>
      <p:sp>
        <p:nvSpPr>
          <p:cNvPr id="260106" name="Text Box 10"/>
          <p:cNvSpPr txBox="1">
            <a:spLocks noChangeArrowheads="1"/>
          </p:cNvSpPr>
          <p:nvPr/>
        </p:nvSpPr>
        <p:spPr bwMode="auto">
          <a:xfrm>
            <a:off x="276225" y="3892550"/>
            <a:ext cx="8361363" cy="17732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spcBef>
                <a:spcPct val="50000"/>
              </a:spcBef>
            </a:pPr>
            <a:r>
              <a:rPr lang="en-US" b="1" i="0" dirty="0">
                <a:solidFill>
                  <a:srgbClr val="FFCC18"/>
                </a:solidFill>
                <a:effectLst/>
              </a:rPr>
              <a:t>•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 i="0" dirty="0" err="1">
                <a:solidFill>
                  <a:srgbClr val="FFEA18"/>
                </a:solidFill>
                <a:effectLst/>
              </a:rPr>
              <a:t>Ketholeshu</a:t>
            </a:r>
            <a:r>
              <a:rPr lang="en-US" sz="2400" b="1" i="0" dirty="0">
                <a:solidFill>
                  <a:srgbClr val="FFEA18"/>
                </a:solidFill>
                <a:effectLst/>
              </a:rPr>
              <a:t> </a:t>
            </a:r>
            <a:r>
              <a:rPr lang="ja-JP" altLang="en-US" sz="2400" b="1" i="0" dirty="0">
                <a:solidFill>
                  <a:srgbClr val="FFEA18"/>
                </a:solidFill>
                <a:effectLst/>
                <a:latin typeface="Arial"/>
              </a:rPr>
              <a:t>“</a:t>
            </a:r>
            <a:r>
              <a:rPr lang="en-US" sz="2400" b="1" i="0" dirty="0">
                <a:solidFill>
                  <a:srgbClr val="FFEA18"/>
                </a:solidFill>
                <a:effectLst/>
              </a:rPr>
              <a:t>DZE</a:t>
            </a:r>
            <a:r>
              <a:rPr lang="ja-JP" altLang="en-US" sz="2400" b="1" i="0" dirty="0">
                <a:solidFill>
                  <a:srgbClr val="FFEA18"/>
                </a:solidFill>
                <a:effectLst/>
                <a:latin typeface="Arial"/>
              </a:rPr>
              <a:t>”</a:t>
            </a:r>
            <a:r>
              <a:rPr lang="en-US" sz="2400" b="1" i="0" dirty="0">
                <a:solidFill>
                  <a:srgbClr val="FFEA18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FFEA18"/>
                </a:solidFill>
                <a:effectLst/>
              </a:rPr>
              <a:t>Kesouko</a:t>
            </a:r>
            <a:r>
              <a:rPr lang="en-US" sz="2400" b="1" i="0" dirty="0">
                <a:solidFill>
                  <a:srgbClr val="FFEA18"/>
                </a:solidFill>
                <a:effectLst/>
              </a:rPr>
              <a:t>: </a:t>
            </a:r>
            <a:r>
              <a:rPr lang="ja-JP" altLang="en-US" sz="2400" b="1" i="0" dirty="0">
                <a:solidFill>
                  <a:srgbClr val="43F22C"/>
                </a:solidFill>
                <a:effectLst/>
                <a:latin typeface="Arial"/>
              </a:rPr>
              <a:t>“</a:t>
            </a:r>
            <a:r>
              <a:rPr lang="en-US" sz="2400" b="1" i="0" dirty="0" err="1">
                <a:solidFill>
                  <a:srgbClr val="43F22C"/>
                </a:solidFill>
                <a:effectLst/>
              </a:rPr>
              <a:t>Nuose</a:t>
            </a:r>
            <a:r>
              <a:rPr lang="en-US" sz="2400" b="1" i="0" dirty="0">
                <a:solidFill>
                  <a:srgbClr val="43F22C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43F22C"/>
                </a:solidFill>
                <a:effectLst/>
              </a:rPr>
              <a:t>Nuoyie</a:t>
            </a:r>
            <a:r>
              <a:rPr lang="en-US" sz="2400" b="1" i="0" dirty="0">
                <a:solidFill>
                  <a:srgbClr val="43F22C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43F22C"/>
                </a:solidFill>
                <a:effectLst/>
              </a:rPr>
              <a:t>Mhaketa</a:t>
            </a:r>
            <a:r>
              <a:rPr lang="ja-JP" altLang="en-US" sz="2400" b="1" i="0" dirty="0">
                <a:solidFill>
                  <a:srgbClr val="43F22C"/>
                </a:solidFill>
                <a:effectLst/>
                <a:latin typeface="Arial"/>
              </a:rPr>
              <a:t>”</a:t>
            </a:r>
            <a:r>
              <a:rPr lang="en-US" sz="2400" b="1" i="0" dirty="0">
                <a:solidFill>
                  <a:srgbClr val="FFEA18"/>
                </a:solidFill>
                <a:effectLst/>
              </a:rPr>
              <a:t> </a:t>
            </a:r>
          </a:p>
          <a:p>
            <a:pPr algn="l">
              <a:lnSpc>
                <a:spcPct val="120000"/>
              </a:lnSpc>
              <a:spcBef>
                <a:spcPct val="50000"/>
              </a:spcBef>
            </a:pPr>
            <a:endParaRPr lang="en-US" sz="2400" b="1" i="0" dirty="0">
              <a:solidFill>
                <a:srgbClr val="FFEA18"/>
              </a:solidFill>
              <a:effectLst/>
            </a:endParaRPr>
          </a:p>
          <a:p>
            <a:pPr algn="l">
              <a:spcBef>
                <a:spcPct val="50000"/>
              </a:spcBef>
            </a:pPr>
            <a:endParaRPr lang="en-US" sz="2400" b="1" i="0" dirty="0">
              <a:solidFill>
                <a:srgbClr val="43F22C"/>
              </a:solidFill>
              <a:effectLst/>
            </a:endParaRPr>
          </a:p>
        </p:txBody>
      </p:sp>
      <p:sp>
        <p:nvSpPr>
          <p:cNvPr id="260108" name="Text Box 12"/>
          <p:cNvSpPr txBox="1">
            <a:spLocks noChangeArrowheads="1"/>
          </p:cNvSpPr>
          <p:nvPr/>
        </p:nvSpPr>
        <p:spPr bwMode="auto">
          <a:xfrm>
            <a:off x="8631238" y="6375400"/>
            <a:ext cx="306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260109" name="AutoShape 13"/>
          <p:cNvSpPr>
            <a:spLocks noChangeArrowheads="1"/>
          </p:cNvSpPr>
          <p:nvPr/>
        </p:nvSpPr>
        <p:spPr bwMode="auto">
          <a:xfrm>
            <a:off x="400050" y="3876675"/>
            <a:ext cx="8420749" cy="6794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0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animBg="1" autoUpdateAnimBg="0"/>
      <p:bldP spid="260101" grpId="0" build="p" autoUpdateAnimBg="0" advAuto="0"/>
      <p:bldP spid="260102" grpId="0" animBg="1"/>
      <p:bldP spid="260106" grpId="0" autoUpdateAnimBg="0"/>
      <p:bldP spid="26010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ChangeArrowheads="1"/>
          </p:cNvSpPr>
          <p:nvPr/>
        </p:nvSpPr>
        <p:spPr bwMode="auto">
          <a:xfrm>
            <a:off x="2057400" y="4210050"/>
            <a:ext cx="6457950" cy="11239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r>
              <a:rPr lang="ja-JP" alt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Derie, Thechu </a:t>
            </a:r>
            <a:r>
              <a:rPr lang="en-US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Kerapuo</a:t>
            </a:r>
            <a:r>
              <a:rPr 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Ba Ga?</a:t>
            </a:r>
            <a:r>
              <a:rPr lang="ja-JP" alt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endParaRPr lang="en-US" sz="4400" i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endParaRPr lang="en-US" sz="4400" i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1981200" y="1771650"/>
            <a:ext cx="6362700" cy="1200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endParaRPr lang="en-US" sz="4400" b="1" i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  <a:p>
            <a:r>
              <a:rPr lang="en-US" sz="6000" b="1">
                <a:solidFill>
                  <a:srgbClr val="43F22C"/>
                </a:solidFill>
                <a:effectLst/>
                <a:latin typeface="Times New Roman" charset="0"/>
              </a:rPr>
              <a:t>Nuose Nuoyie Mhaketa</a:t>
            </a:r>
            <a:endParaRPr lang="en-US" sz="6000" b="1">
              <a:solidFill>
                <a:srgbClr val="FAFD00"/>
              </a:solidFill>
              <a:effectLst/>
              <a:latin typeface="Times New Roman" charset="0"/>
            </a:endParaRPr>
          </a:p>
        </p:txBody>
      </p:sp>
      <p:grpSp>
        <p:nvGrpSpPr>
          <p:cNvPr id="192523" name="Group 11"/>
          <p:cNvGrpSpPr>
            <a:grpSpLocks/>
          </p:cNvGrpSpPr>
          <p:nvPr/>
        </p:nvGrpSpPr>
        <p:grpSpPr bwMode="auto">
          <a:xfrm>
            <a:off x="1716088" y="3908425"/>
            <a:ext cx="6577012" cy="1603375"/>
            <a:chOff x="1113" y="2473"/>
            <a:chExt cx="4143" cy="1010"/>
          </a:xfrm>
        </p:grpSpPr>
        <p:sp>
          <p:nvSpPr>
            <p:cNvPr id="192521" name="AutoShape 9"/>
            <p:cNvSpPr>
              <a:spLocks noChangeArrowheads="1"/>
            </p:cNvSpPr>
            <p:nvPr/>
          </p:nvSpPr>
          <p:spPr bwMode="auto">
            <a:xfrm>
              <a:off x="1113" y="2473"/>
              <a:ext cx="4143" cy="101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520" name="Rectangle 8"/>
            <p:cNvSpPr>
              <a:spLocks noChangeArrowheads="1"/>
            </p:cNvSpPr>
            <p:nvPr/>
          </p:nvSpPr>
          <p:spPr bwMode="auto">
            <a:xfrm>
              <a:off x="1133" y="2626"/>
              <a:ext cx="4068" cy="70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 anchor="ctr"/>
            <a:lstStyle/>
            <a:p>
              <a:r>
                <a:rPr lang="ja-JP" altLang="en-US" sz="40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“</a:t>
              </a:r>
              <a:r>
                <a:rPr lang="en-US" sz="40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No Kehoupuo Chusierei , Thechu Kira Bashi Silietuo!</a:t>
              </a:r>
              <a:r>
                <a:rPr lang="ja-JP" altLang="en-US" sz="40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”</a:t>
              </a:r>
              <a:endParaRPr lang="en-US" sz="4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</p:grpSp>
      <p:sp>
        <p:nvSpPr>
          <p:cNvPr id="192524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92530" name="Rectangle 1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83</a:t>
            </a:r>
          </a:p>
        </p:txBody>
      </p:sp>
      <p:sp>
        <p:nvSpPr>
          <p:cNvPr id="192531" name="Rectangle 19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sp>
        <p:nvSpPr>
          <p:cNvPr id="192533" name="Text Box 21"/>
          <p:cNvSpPr txBox="1">
            <a:spLocks noChangeArrowheads="1"/>
          </p:cNvSpPr>
          <p:nvPr/>
        </p:nvSpPr>
        <p:spPr bwMode="auto">
          <a:xfrm>
            <a:off x="8631238" y="6375400"/>
            <a:ext cx="306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grpSp>
        <p:nvGrpSpPr>
          <p:cNvPr id="192534" name="Group 22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192535" name="Rectangle 23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536" name="Rectangle 24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2537" name="Rectangle 25"/>
          <p:cNvSpPr>
            <a:spLocks noChangeArrowheads="1"/>
          </p:cNvSpPr>
          <p:nvPr/>
        </p:nvSpPr>
        <p:spPr bwMode="auto">
          <a:xfrm>
            <a:off x="0" y="279400"/>
            <a:ext cx="4572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497667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indent="0" algn="ctr">
              <a:buFont typeface="Monotype Sorts" charset="0"/>
              <a:buNone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497668" name="Picture 4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669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80165"/>
          <a:stretch>
            <a:fillRect/>
          </a:stretch>
        </p:blipFill>
        <p:spPr bwMode="auto">
          <a:xfrm>
            <a:off x="6200775" y="3070225"/>
            <a:ext cx="1828800" cy="357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497670" name="Group 6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497671" name="Text Box 7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ko-KR" altLang="en-US" sz="12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497672" name="Text Box 8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AFD00"/>
                  </a:solidFill>
                  <a:effectLst/>
                  <a:latin typeface="Arial" charset="0"/>
                </a:rPr>
                <a:t>Ketholeshu Dze Dietherieko kezhakesu…</a:t>
              </a:r>
              <a:r>
                <a:rPr lang="en-US" sz="2400" i="0">
                  <a:solidFill>
                    <a:srgbClr val="FFA27C"/>
                  </a:solidFill>
                  <a:effectLst/>
                </a:rPr>
                <a:t> </a:t>
              </a:r>
              <a:r>
                <a:rPr lang="en-US" altLang="ko-KR" sz="2000" b="1">
                  <a:solidFill>
                    <a:srgbClr val="FAFD00"/>
                  </a:solidFill>
                  <a:effectLst/>
                  <a:latin typeface="Times New Roman" charset="0"/>
                  <a:ea typeface="Gulim" charset="0"/>
                  <a:cs typeface="Gulim" charset="0"/>
                </a:rPr>
                <a:t>Kijupete Krothoko                Fort Worth, Texas</a:t>
              </a:r>
            </a:p>
          </p:txBody>
        </p:sp>
        <p:sp>
          <p:nvSpPr>
            <p:cNvPr id="497673" name="Text Box 9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ko-KR" sz="2000" i="0" dirty="0" smtClean="0">
                  <a:solidFill>
                    <a:srgbClr val="FFFB0C"/>
                  </a:solidFill>
                  <a:effectLst/>
                  <a:latin typeface="Helvetica" charset="0"/>
                  <a:ea typeface="Gulim" charset="0"/>
                  <a:cs typeface="Gulim" charset="0"/>
                </a:rPr>
                <a:t>www.biblebasically.org</a:t>
              </a:r>
              <a:endParaRPr lang="en-US" altLang="ko-KR" sz="2000" i="0" dirty="0">
                <a:solidFill>
                  <a:srgbClr val="FFFB0C"/>
                </a:solidFill>
                <a:effectLst/>
                <a:latin typeface="Helvetica" charset="0"/>
                <a:ea typeface="Gulim" charset="0"/>
                <a:cs typeface="Gulim" charset="0"/>
              </a:endParaRPr>
            </a:p>
          </p:txBody>
        </p:sp>
      </p:grpSp>
      <p:sp>
        <p:nvSpPr>
          <p:cNvPr id="497674" name="Text Box 10"/>
          <p:cNvSpPr txBox="1">
            <a:spLocks noChangeArrowheads="1"/>
          </p:cNvSpPr>
          <p:nvPr/>
        </p:nvSpPr>
        <p:spPr bwMode="auto">
          <a:xfrm>
            <a:off x="495300" y="6545263"/>
            <a:ext cx="88423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900" b="1" i="0">
                <a:solidFill>
                  <a:srgbClr val="FFFFFF"/>
                </a:solidFill>
                <a:effectLst/>
                <a:latin typeface="Arial" charset="0"/>
                <a:ea typeface="Gulim" charset="0"/>
                <a:cs typeface="Gulim" charset="0"/>
              </a:rPr>
              <a:t>©2006TBBMI</a:t>
            </a:r>
          </a:p>
        </p:txBody>
      </p:sp>
      <p:sp>
        <p:nvSpPr>
          <p:cNvPr id="497675" name="Rectangle 11"/>
          <p:cNvSpPr>
            <a:spLocks noChangeArrowheads="1"/>
          </p:cNvSpPr>
          <p:nvPr/>
        </p:nvSpPr>
        <p:spPr bwMode="auto">
          <a:xfrm>
            <a:off x="7577138" y="6461125"/>
            <a:ext cx="568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9.6.02.</a:t>
            </a:r>
          </a:p>
          <a:p>
            <a:endParaRPr lang="en-US" altLang="ko-KR" sz="1000" b="1" i="0">
              <a:solidFill>
                <a:srgbClr val="FFFFFF"/>
              </a:solidFill>
              <a:effectLst/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497676" name="Text Box 12"/>
          <p:cNvSpPr txBox="1">
            <a:spLocks noChangeArrowheads="1"/>
          </p:cNvSpPr>
          <p:nvPr/>
        </p:nvSpPr>
        <p:spPr bwMode="auto">
          <a:xfrm>
            <a:off x="8023225" y="6461125"/>
            <a:ext cx="3238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000" b="1" i="0">
                <a:solidFill>
                  <a:srgbClr val="FFFFFF"/>
                </a:solidFill>
                <a:effectLst/>
                <a:latin typeface="Arial" charset="0"/>
                <a:ea typeface="Gulim" charset="0"/>
                <a:cs typeface="Gulim" charset="0"/>
              </a:rPr>
              <a:t>84</a:t>
            </a:r>
          </a:p>
        </p:txBody>
      </p:sp>
      <p:sp>
        <p:nvSpPr>
          <p:cNvPr id="497677" name="Text Box 13"/>
          <p:cNvSpPr txBox="1">
            <a:spLocks noChangeArrowheads="1"/>
          </p:cNvSpPr>
          <p:nvPr/>
        </p:nvSpPr>
        <p:spPr bwMode="auto">
          <a:xfrm>
            <a:off x="381000" y="958850"/>
            <a:ext cx="9144000" cy="2105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6600" b="1" i="0">
                <a:solidFill>
                  <a:srgbClr val="FFFF00"/>
                </a:solidFill>
                <a:effectLst/>
                <a:ea typeface="Gungsuh" charset="0"/>
                <a:cs typeface="Gungsuh" charset="0"/>
              </a:rPr>
              <a:t>KETHOLESHUDA…</a:t>
            </a:r>
            <a:endParaRPr lang="en-US" sz="900" i="0">
              <a:solidFill>
                <a:srgbClr val="FFA27C"/>
              </a:solidFill>
              <a:effectLst/>
              <a:latin typeface="Arial" charset="0"/>
            </a:endParaRPr>
          </a:p>
          <a:p>
            <a:pPr algn="l"/>
            <a:r>
              <a:rPr lang="en-US" sz="6600" b="1" i="0">
                <a:solidFill>
                  <a:srgbClr val="FFFF00"/>
                </a:solidFill>
                <a:effectLst/>
                <a:ea typeface="Gungsuh" charset="0"/>
                <a:cs typeface="Gungsuh" charset="0"/>
              </a:rPr>
              <a:t>		DEITHERIEKO</a:t>
            </a:r>
            <a:endParaRPr lang="en-US" sz="6600" b="1" i="0">
              <a:solidFill>
                <a:srgbClr val="FFFF00"/>
              </a:solidFill>
              <a:effectLst/>
            </a:endParaRPr>
          </a:p>
        </p:txBody>
      </p:sp>
      <p:sp>
        <p:nvSpPr>
          <p:cNvPr id="497678" name="Line 14"/>
          <p:cNvSpPr>
            <a:spLocks noChangeShapeType="1"/>
          </p:cNvSpPr>
          <p:nvPr/>
        </p:nvSpPr>
        <p:spPr bwMode="auto">
          <a:xfrm flipV="1">
            <a:off x="0" y="2054225"/>
            <a:ext cx="0" cy="38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Ketholeshiida</a:t>
            </a:r>
            <a:r>
              <a:rPr lang="is-I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…Dietherieko 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• 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i="0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Get this presentation for free!</a:t>
            </a:r>
            <a:endParaRPr lang="en-US" sz="1400" b="1" i="0">
              <a:solidFill>
                <a:srgbClr val="FFFFFF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565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33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235534" name="Rectangle 14"/>
          <p:cNvSpPr>
            <a:spLocks noChangeArrowheads="1"/>
          </p:cNvSpPr>
          <p:nvPr/>
        </p:nvSpPr>
        <p:spPr bwMode="auto">
          <a:xfrm>
            <a:off x="7618413" y="6526213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9.6.02.</a:t>
            </a:r>
          </a:p>
        </p:txBody>
      </p:sp>
      <p:sp>
        <p:nvSpPr>
          <p:cNvPr id="235535" name="Rectangle 1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85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9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0993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33" name="Text Box 13"/>
          <p:cNvSpPr txBox="1">
            <a:spLocks noChangeArrowheads="1"/>
          </p:cNvSpPr>
          <p:nvPr/>
        </p:nvSpPr>
        <p:spPr bwMode="auto">
          <a:xfrm>
            <a:off x="2286000" y="1101725"/>
            <a:ext cx="5257800" cy="1311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KEREIU:</a:t>
            </a:r>
            <a:r>
              <a:rPr lang="en-US" sz="40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DZURULA 6 </a:t>
            </a:r>
          </a:p>
        </p:txBody>
      </p:sp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1905000" y="2741613"/>
            <a:ext cx="6019800" cy="1190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KENIEU:</a:t>
            </a:r>
            <a:r>
              <a: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KIJU THECHU 10</a:t>
            </a:r>
          </a:p>
        </p:txBody>
      </p:sp>
      <p:sp>
        <p:nvSpPr>
          <p:cNvPr id="209935" name="Text Box 15"/>
          <p:cNvSpPr txBox="1">
            <a:spLocks noChangeArrowheads="1"/>
          </p:cNvSpPr>
          <p:nvPr/>
        </p:nvSpPr>
        <p:spPr bwMode="auto">
          <a:xfrm>
            <a:off x="1885950" y="4298950"/>
            <a:ext cx="6019800" cy="1190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VASEU:</a:t>
            </a:r>
            <a:r>
              <a: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KEPETSE KEMEHO</a:t>
            </a:r>
          </a:p>
        </p:txBody>
      </p:sp>
      <p:sp>
        <p:nvSpPr>
          <p:cNvPr id="209936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09940" name="Text Box 20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1400" b="1" i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209941" name="Rectangle 2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209942" name="Text Box 22"/>
          <p:cNvSpPr txBox="1">
            <a:spLocks noChangeArrowheads="1"/>
          </p:cNvSpPr>
          <p:nvPr/>
        </p:nvSpPr>
        <p:spPr bwMode="auto">
          <a:xfrm>
            <a:off x="8737600" y="63976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209943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09944" name="Rectangle 24"/>
          <p:cNvSpPr>
            <a:spLocks noChangeArrowheads="1"/>
          </p:cNvSpPr>
          <p:nvPr/>
        </p:nvSpPr>
        <p:spPr bwMode="auto">
          <a:xfrm>
            <a:off x="6953250" y="6080125"/>
            <a:ext cx="1857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Leshuda Puolha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15-16</a:t>
            </a:r>
          </a:p>
        </p:txBody>
      </p:sp>
      <p:grpSp>
        <p:nvGrpSpPr>
          <p:cNvPr id="209945" name="Group 25"/>
          <p:cNvGrpSpPr>
            <a:grpSpLocks/>
          </p:cNvGrpSpPr>
          <p:nvPr/>
        </p:nvGrpSpPr>
        <p:grpSpPr bwMode="auto">
          <a:xfrm>
            <a:off x="0" y="0"/>
            <a:ext cx="1844675" cy="1827213"/>
            <a:chOff x="0" y="0"/>
            <a:chExt cx="1162" cy="1151"/>
          </a:xfrm>
        </p:grpSpPr>
        <p:sp>
          <p:nvSpPr>
            <p:cNvPr id="209946" name="Rectangle 26"/>
            <p:cNvSpPr>
              <a:spLocks noChangeArrowheads="1"/>
            </p:cNvSpPr>
            <p:nvPr/>
          </p:nvSpPr>
          <p:spPr bwMode="auto">
            <a:xfrm>
              <a:off x="0" y="0"/>
              <a:ext cx="1162" cy="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47" name="Rectangle 27"/>
            <p:cNvSpPr>
              <a:spLocks noChangeArrowheads="1"/>
            </p:cNvSpPr>
            <p:nvPr/>
          </p:nvSpPr>
          <p:spPr bwMode="auto">
            <a:xfrm>
              <a:off x="0" y="489"/>
              <a:ext cx="960" cy="6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9948" name="Rectangle 28"/>
          <p:cNvSpPr>
            <a:spLocks noChangeArrowheads="1"/>
          </p:cNvSpPr>
          <p:nvPr/>
        </p:nvSpPr>
        <p:spPr bwMode="auto">
          <a:xfrm>
            <a:off x="0" y="304800"/>
            <a:ext cx="4559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UTHA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CHUKETSO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 New Roman" charset="0"/>
              </a:rPr>
              <a:t>KECHU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33" grpId="0" autoUpdateAnimBg="0"/>
      <p:bldP spid="209934" grpId="0" autoUpdateAnimBg="0"/>
      <p:bldP spid="209935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heme/theme1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08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5724</TotalTime>
  <Pages>43</Pages>
  <Words>2394</Words>
  <Application>Microsoft Macintosh PowerPoint</Application>
  <PresentationFormat>On-screen Show (4:3)</PresentationFormat>
  <Paragraphs>1463</Paragraphs>
  <Slides>86</Slides>
  <Notes>85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86</vt:i4>
      </vt:variant>
    </vt:vector>
  </HeadingPairs>
  <TitlesOfParts>
    <vt:vector size="89" baseType="lpstr">
      <vt:lpstr>untitled 2</vt:lpstr>
      <vt:lpstr>Pulse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Ketholeshiida…Dietherieko • BibleStudyDownloads.org</vt:lpstr>
      <vt:lpstr>PowerPoint Presentation</vt:lpstr>
    </vt:vector>
  </TitlesOfParts>
  <Company>N.A.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212</cp:revision>
  <cp:lastPrinted>2003-03-25T20:50:53Z</cp:lastPrinted>
  <dcterms:created xsi:type="dcterms:W3CDTF">2003-03-13T21:44:32Z</dcterms:created>
  <dcterms:modified xsi:type="dcterms:W3CDTF">2016-03-03T08:37:33Z</dcterms:modified>
</cp:coreProperties>
</file>